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717" r:id="rId5"/>
  </p:sldMasterIdLst>
  <p:notesMasterIdLst>
    <p:notesMasterId r:id="rId13"/>
  </p:notesMasterIdLst>
  <p:sldIdLst>
    <p:sldId id="2147477578" r:id="rId6"/>
    <p:sldId id="2147477573" r:id="rId7"/>
    <p:sldId id="2147477575" r:id="rId8"/>
    <p:sldId id="2147477569" r:id="rId9"/>
    <p:sldId id="2147477580" r:id="rId10"/>
    <p:sldId id="2147477577" r:id="rId11"/>
    <p:sldId id="214747758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258A6B0-A15D-D904-E897-48A71BE8D330}" name="Kapoor, Kriti" initials="KK" userId="S::kriti.kapoor@hp.com::eb62ab78-1518-4dd0-bb08-7431969db59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CA7E268-B845-4353-A6AD-AB424E06E148}" v="4" dt="2022-07-14T16:41:29.989"/>
    <p1510:client id="{30CDC15F-E5B2-20FE-F226-616799A7BF7B}" v="71" dt="2022-07-18T15:30:24.586"/>
    <p1510:client id="{353ABF7C-8A07-7889-5D27-A1762E396B5B}" v="1" dt="2022-07-15T15:16:51.577"/>
    <p1510:client id="{38BD73E4-E3B8-4B2F-A0CA-6D0115CA4A1C}" v="651" dt="2022-07-14T16:44:51.645"/>
    <p1510:client id="{B268153D-45A2-23D3-CC11-1EBB26763CA4}" v="137" dt="2022-07-14T19:28:03.401"/>
    <p1510:client id="{E3D447E4-BFB1-9369-EC1A-232B9C66F213}" v="2" dt="2022-07-13T23:16:25.597"/>
  </p1510:revLst>
</p1510:revInfo>
</file>

<file path=ppt/tableStyles.xml><?xml version="1.0" encoding="utf-8"?>
<a:tblStyleLst xmlns:a="http://schemas.openxmlformats.org/drawingml/2006/main" def="{5C22544A-7EE6-4342-B048-85BDC9FD1C3A}">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855" autoAdjust="0"/>
    <p:restoredTop sz="93447" autoAdjust="0"/>
  </p:normalViewPr>
  <p:slideViewPr>
    <p:cSldViewPr snapToGrid="0">
      <p:cViewPr varScale="1">
        <p:scale>
          <a:sx n="82" d="100"/>
          <a:sy n="82" d="100"/>
        </p:scale>
        <p:origin x="864" y="7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viewProps" Target="viewProps.xml"/><Relationship Id="rId10" Type="http://schemas.openxmlformats.org/officeDocument/2006/relationships/slide" Target="slides/slide5.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presProps" Target="presProps.xml"/></Relationships>
</file>

<file path=ppt/media/hdphoto1.wdp>
</file>

<file path=ppt/media/image1.png>
</file>

<file path=ppt/media/image10.svg>
</file>

<file path=ppt/media/image11.png>
</file>

<file path=ppt/media/image12.svg>
</file>

<file path=ppt/media/image2.png>
</file>

<file path=ppt/media/image3.jpg>
</file>

<file path=ppt/media/image4.jpe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7D4F59-867E-499E-8619-BD51AF280D33}" type="datetimeFigureOut">
              <a:rPr lang="en-US" smtClean="0"/>
              <a:t>9/30/2023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CC69D6-274A-4007-B912-AE2D324C2DA9}" type="slidenum">
              <a:rPr lang="en-US" smtClean="0"/>
              <a:t>‹#›</a:t>
            </a:fld>
            <a:endParaRPr lang="en-US"/>
          </a:p>
        </p:txBody>
      </p:sp>
    </p:spTree>
    <p:extLst>
      <p:ext uri="{BB962C8B-B14F-4D97-AF65-F5344CB8AC3E}">
        <p14:creationId xmlns:p14="http://schemas.microsoft.com/office/powerpoint/2010/main" val="4118416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1CC69D6-274A-4007-B912-AE2D324C2DA9}" type="slidenum">
              <a:rPr lang="en-US" smtClean="0"/>
              <a:t>2</a:t>
            </a:fld>
            <a:endParaRPr lang="en-US"/>
          </a:p>
        </p:txBody>
      </p:sp>
    </p:spTree>
    <p:extLst>
      <p:ext uri="{BB962C8B-B14F-4D97-AF65-F5344CB8AC3E}">
        <p14:creationId xmlns:p14="http://schemas.microsoft.com/office/powerpoint/2010/main" val="13529316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Notes Placeholder 6"/>
          <p:cNvSpPr>
            <a:spLocks noGrp="1"/>
          </p:cNvSpPr>
          <p:nvPr>
            <p:ph type="body" idx="1"/>
          </p:nvPr>
        </p:nvSpPr>
        <p:spPr/>
        <p:txBody>
          <a:bodyPr/>
          <a:lstStyle/>
          <a:p>
            <a:endParaRPr lang="en-US"/>
          </a:p>
        </p:txBody>
      </p:sp>
      <p:sp>
        <p:nvSpPr>
          <p:cNvPr id="8" name="Slide Number Placeholder 3">
            <a:extLst>
              <a:ext uri="{FF2B5EF4-FFF2-40B4-BE49-F238E27FC236}">
                <a16:creationId xmlns:a16="http://schemas.microsoft.com/office/drawing/2014/main" id="{E75E6AFB-3B0D-449A-B199-4EFFCA6A90D9}"/>
              </a:ext>
            </a:extLst>
          </p:cNvPr>
          <p:cNvSpPr>
            <a:spLocks noGrp="1"/>
          </p:cNvSpPr>
          <p:nvPr>
            <p:ph type="sldNum" sz="quarter" idx="5"/>
          </p:nvPr>
        </p:nvSpPr>
        <p:spPr/>
        <p:txBody>
          <a:bodyPr/>
          <a:lstStyle/>
          <a:p>
            <a:fld id="{4B90927A-8063-49EC-B560-0DB27EE560FF}" type="slidenum">
              <a:rPr lang="en-US" smtClean="0"/>
              <a:pPr/>
              <a:t>3</a:t>
            </a:fld>
            <a:endParaRPr lang="en-US"/>
          </a:p>
        </p:txBody>
      </p:sp>
      <p:sp>
        <p:nvSpPr>
          <p:cNvPr id="4" name="Slide Image Placeholder 3">
            <a:extLst>
              <a:ext uri="{FF2B5EF4-FFF2-40B4-BE49-F238E27FC236}">
                <a16:creationId xmlns:a16="http://schemas.microsoft.com/office/drawing/2014/main" id="{BC591D91-7C4B-44B6-8AE7-CD0C443C9CA6}"/>
              </a:ext>
            </a:extLst>
          </p:cNvPr>
          <p:cNvSpPr>
            <a:spLocks noGrp="1" noRot="1" noChangeAspect="1"/>
          </p:cNvSpPr>
          <p:nvPr>
            <p:ph type="sldImg"/>
          </p:nvPr>
        </p:nvSpPr>
        <p:spPr>
          <a:xfrm>
            <a:off x="685800" y="1143000"/>
            <a:ext cx="5486400" cy="3086100"/>
          </a:xfrm>
        </p:spPr>
      </p:sp>
    </p:spTree>
    <p:extLst>
      <p:ext uri="{BB962C8B-B14F-4D97-AF65-F5344CB8AC3E}">
        <p14:creationId xmlns:p14="http://schemas.microsoft.com/office/powerpoint/2010/main" val="8397798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4B90927A-8063-49EC-B560-0DB27EE560FF}" type="slidenum">
              <a:rPr lang="en-US" smtClean="0"/>
              <a:t>6</a:t>
            </a:fld>
            <a:endParaRPr lang="en-US"/>
          </a:p>
        </p:txBody>
      </p:sp>
    </p:spTree>
    <p:extLst>
      <p:ext uri="{BB962C8B-B14F-4D97-AF65-F5344CB8AC3E}">
        <p14:creationId xmlns:p14="http://schemas.microsoft.com/office/powerpoint/2010/main" val="26584941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with White Title">
    <p:bg>
      <p:bgPr>
        <a:solidFill>
          <a:schemeClr val="accent4"/>
        </a:solidFill>
        <a:effectLst/>
      </p:bgPr>
    </p:bg>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34E1E442-EA91-4CF2-A76A-A72CA1E32CAF}"/>
              </a:ext>
            </a:extLst>
          </p:cNvPr>
          <p:cNvSpPr>
            <a:spLocks noGrp="1"/>
          </p:cNvSpPr>
          <p:nvPr>
            <p:ph type="pic" sz="quarter" idx="10" hasCustomPrompt="1"/>
          </p:nvPr>
        </p:nvSpPr>
        <p:spPr>
          <a:xfrm>
            <a:off x="0" y="0"/>
            <a:ext cx="12192000" cy="6858000"/>
          </a:xfrm>
          <a:solidFill>
            <a:schemeClr val="bg1">
              <a:lumMod val="65000"/>
            </a:schemeClr>
          </a:solidFill>
        </p:spPr>
        <p:txBody>
          <a:bodyPr tIns="3840480"/>
          <a:lstStyle>
            <a:lvl1pPr marL="0" indent="0" algn="ctr">
              <a:buNone/>
              <a:defRPr sz="1600">
                <a:solidFill>
                  <a:schemeClr val="bg1"/>
                </a:solidFill>
              </a:defRPr>
            </a:lvl1pPr>
          </a:lstStyle>
          <a:p>
            <a:r>
              <a:rPr lang="en-US"/>
              <a:t>Click icon to add photo</a:t>
            </a:r>
          </a:p>
        </p:txBody>
      </p:sp>
      <p:sp>
        <p:nvSpPr>
          <p:cNvPr id="16" name="Text Placeholder 3">
            <a:extLst>
              <a:ext uri="{FF2B5EF4-FFF2-40B4-BE49-F238E27FC236}">
                <a16:creationId xmlns:a16="http://schemas.microsoft.com/office/drawing/2014/main" id="{F876A7DA-F8C7-EB4B-BCB0-CA9AB969E8D1}"/>
              </a:ext>
            </a:extLst>
          </p:cNvPr>
          <p:cNvSpPr>
            <a:spLocks noGrp="1"/>
          </p:cNvSpPr>
          <p:nvPr>
            <p:ph type="body" sz="quarter" idx="15" hasCustomPrompt="1"/>
          </p:nvPr>
        </p:nvSpPr>
        <p:spPr bwMode="gray">
          <a:xfrm>
            <a:off x="249583" y="2337708"/>
            <a:ext cx="11612880" cy="396172"/>
          </a:xfrm>
          <a:ln>
            <a:noFill/>
          </a:ln>
        </p:spPr>
        <p:txBody>
          <a:bodyPr>
            <a:noAutofit/>
          </a:bodyPr>
          <a:lstStyle>
            <a:lvl1pPr marL="0" indent="0">
              <a:buNone/>
              <a:defRPr sz="2800">
                <a:solidFill>
                  <a:schemeClr val="bg1"/>
                </a:solidFill>
                <a:latin typeface="+mn-lt"/>
              </a:defRPr>
            </a:lvl1pPr>
          </a:lstStyle>
          <a:p>
            <a:pPr lvl="0"/>
            <a:r>
              <a:rPr lang="en-US"/>
              <a:t>Presenter Name</a:t>
            </a:r>
          </a:p>
        </p:txBody>
      </p:sp>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gray">
          <a:xfrm>
            <a:off x="249583" y="113156"/>
            <a:ext cx="11612880" cy="2607601"/>
          </a:xfrm>
          <a:ln>
            <a:noFill/>
          </a:ln>
        </p:spPr>
        <p:txBody>
          <a:bodyPr anchor="t" anchorCtr="0"/>
          <a:lstStyle>
            <a:lvl1pPr marL="0" indent="0">
              <a:lnSpc>
                <a:spcPct val="85000"/>
              </a:lnSpc>
              <a:buNone/>
              <a:defRPr sz="8000">
                <a:solidFill>
                  <a:schemeClr val="bg1"/>
                </a:solidFill>
                <a:latin typeface="+mj-lt"/>
              </a:defRPr>
            </a:lvl1pPr>
          </a:lstStyle>
          <a:p>
            <a:pPr lvl="0"/>
            <a:r>
              <a:rPr lang="en-US"/>
              <a:t>Presentation Title with Carryover Line of Copy</a:t>
            </a:r>
          </a:p>
        </p:txBody>
      </p:sp>
      <p:sp>
        <p:nvSpPr>
          <p:cNvPr id="3" name="Text Placeholder 2">
            <a:extLst>
              <a:ext uri="{FF2B5EF4-FFF2-40B4-BE49-F238E27FC236}">
                <a16:creationId xmlns:a16="http://schemas.microsoft.com/office/drawing/2014/main" id="{1B5A7BCA-4CC1-46BF-BE48-FB8B0628E96E}"/>
              </a:ext>
            </a:extLst>
          </p:cNvPr>
          <p:cNvSpPr>
            <a:spLocks noGrp="1"/>
          </p:cNvSpPr>
          <p:nvPr>
            <p:ph type="body" sz="quarter" idx="18" hasCustomPrompt="1"/>
          </p:nvPr>
        </p:nvSpPr>
        <p:spPr bwMode="gray">
          <a:xfrm>
            <a:off x="249583" y="2806022"/>
            <a:ext cx="11612880" cy="399093"/>
          </a:xfrm>
        </p:spPr>
        <p:txBody>
          <a:bodyPr/>
          <a:lstStyle>
            <a:lvl1pPr marL="0" indent="0">
              <a:buNone/>
              <a:defRPr sz="2000">
                <a:solidFill>
                  <a:schemeClr val="bg1"/>
                </a:solidFill>
              </a:defRPr>
            </a:lvl1pPr>
          </a:lstStyle>
          <a:p>
            <a:pPr lvl="0"/>
            <a:r>
              <a:rPr lang="en-US"/>
              <a:t>Presenter Title</a:t>
            </a:r>
          </a:p>
        </p:txBody>
      </p:sp>
    </p:spTree>
    <p:extLst>
      <p:ext uri="{BB962C8B-B14F-4D97-AF65-F5344CB8AC3E}">
        <p14:creationId xmlns:p14="http://schemas.microsoft.com/office/powerpoint/2010/main" val="30714548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amp; Photo">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21A85F4-FED3-424A-A059-8B91AF23D35D}"/>
              </a:ext>
            </a:extLst>
          </p:cNvPr>
          <p:cNvSpPr/>
          <p:nvPr userDrawn="1"/>
        </p:nvSpPr>
        <p:spPr bwMode="ltGray">
          <a:xfrm>
            <a:off x="0" y="2"/>
            <a:ext cx="6096000" cy="12953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5" name="Picture Placeholder 4">
            <a:extLst>
              <a:ext uri="{FF2B5EF4-FFF2-40B4-BE49-F238E27FC236}">
                <a16:creationId xmlns:a16="http://schemas.microsoft.com/office/drawing/2014/main" id="{32B84C0D-8445-4009-BF2F-55B901AD154A}"/>
              </a:ext>
            </a:extLst>
          </p:cNvPr>
          <p:cNvSpPr>
            <a:spLocks noGrp="1"/>
          </p:cNvSpPr>
          <p:nvPr>
            <p:ph type="pic" sz="quarter" idx="38" hasCustomPrompt="1"/>
          </p:nvPr>
        </p:nvSpPr>
        <p:spPr>
          <a:xfrm>
            <a:off x="6096000" y="39"/>
            <a:ext cx="6096000" cy="6857963"/>
          </a:xfrm>
          <a:solidFill>
            <a:schemeClr val="bg1">
              <a:lumMod val="75000"/>
            </a:schemeClr>
          </a:solidFill>
        </p:spPr>
        <p:txBody>
          <a:bodyPr tIns="0" rIns="0" bIns="914400" anchor="ctr" anchorCtr="0"/>
          <a:lstStyle>
            <a:lvl1pPr marL="0" indent="0" algn="ctr">
              <a:buNone/>
              <a:defRPr sz="1600">
                <a:solidFill>
                  <a:schemeClr val="bg1"/>
                </a:solidFill>
              </a:defRPr>
            </a:lvl1pPr>
          </a:lstStyle>
          <a:p>
            <a:r>
              <a:rPr lang="en-US"/>
              <a:t>Click icon to add photo</a:t>
            </a:r>
          </a:p>
        </p:txBody>
      </p:sp>
      <p:sp>
        <p:nvSpPr>
          <p:cNvPr id="10" name="Text Placeholder 2">
            <a:extLst>
              <a:ext uri="{FF2B5EF4-FFF2-40B4-BE49-F238E27FC236}">
                <a16:creationId xmlns:a16="http://schemas.microsoft.com/office/drawing/2014/main" id="{8E0154CF-2E3E-474A-90FB-034C357AA42D}"/>
              </a:ext>
            </a:extLst>
          </p:cNvPr>
          <p:cNvSpPr>
            <a:spLocks noGrp="1"/>
          </p:cNvSpPr>
          <p:nvPr>
            <p:ph type="body" idx="37" hasCustomPrompt="1"/>
          </p:nvPr>
        </p:nvSpPr>
        <p:spPr>
          <a:xfrm>
            <a:off x="298808" y="1610090"/>
            <a:ext cx="5410624" cy="4579715"/>
          </a:xfrm>
        </p:spPr>
        <p:txBody>
          <a:bodyPr anchor="t" anchorCtr="0">
            <a:spAutoFit/>
          </a:bodyPr>
          <a:lstStyle>
            <a:lvl1pPr marL="0" indent="0">
              <a:buNone/>
              <a:defRPr sz="2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Item #1</a:t>
            </a:r>
          </a:p>
          <a:p>
            <a:pPr lvl="0"/>
            <a:r>
              <a:rPr lang="en-US"/>
              <a:t>Item #2</a:t>
            </a:r>
          </a:p>
          <a:p>
            <a:pPr lvl="0"/>
            <a:r>
              <a:rPr lang="en-US"/>
              <a:t>Item #3</a:t>
            </a:r>
          </a:p>
          <a:p>
            <a:pPr lvl="0"/>
            <a:r>
              <a:rPr lang="en-US"/>
              <a:t>Item #4</a:t>
            </a:r>
          </a:p>
          <a:p>
            <a:pPr lvl="0"/>
            <a:r>
              <a:rPr lang="en-US"/>
              <a:t>Item #5</a:t>
            </a:r>
          </a:p>
          <a:p>
            <a:pPr lvl="0"/>
            <a:r>
              <a:rPr lang="en-US"/>
              <a:t>Item #6</a:t>
            </a:r>
          </a:p>
          <a:p>
            <a:pPr lvl="0"/>
            <a:r>
              <a:rPr lang="en-US"/>
              <a:t>Item #7</a:t>
            </a:r>
          </a:p>
          <a:p>
            <a:pPr lvl="0"/>
            <a:r>
              <a:rPr lang="en-US"/>
              <a:t>Item #8</a:t>
            </a:r>
          </a:p>
          <a:p>
            <a:pPr lvl="0"/>
            <a:r>
              <a:rPr lang="en-US"/>
              <a:t>Item #9</a:t>
            </a:r>
          </a:p>
          <a:p>
            <a:pPr lvl="0"/>
            <a:r>
              <a:rPr lang="en-US"/>
              <a:t>Item #10</a:t>
            </a:r>
          </a:p>
        </p:txBody>
      </p:sp>
      <p:sp>
        <p:nvSpPr>
          <p:cNvPr id="2" name="Title 1">
            <a:extLst>
              <a:ext uri="{FF2B5EF4-FFF2-40B4-BE49-F238E27FC236}">
                <a16:creationId xmlns:a16="http://schemas.microsoft.com/office/drawing/2014/main" id="{970B0217-EA68-354A-A48D-B84CFF40EFAA}"/>
              </a:ext>
            </a:extLst>
          </p:cNvPr>
          <p:cNvSpPr>
            <a:spLocks noGrp="1"/>
          </p:cNvSpPr>
          <p:nvPr>
            <p:ph type="title" hasCustomPrompt="1"/>
          </p:nvPr>
        </p:nvSpPr>
        <p:spPr bwMode="black">
          <a:xfrm>
            <a:off x="298810" y="397385"/>
            <a:ext cx="5413623" cy="600934"/>
          </a:xfrm>
        </p:spPr>
        <p:txBody>
          <a:bodyPr tIns="0" rIns="0" bIns="0">
            <a:spAutoFit/>
          </a:bodyPr>
          <a:lstStyle>
            <a:lvl1pPr>
              <a:defRPr sz="4400">
                <a:solidFill>
                  <a:schemeClr val="tx1"/>
                </a:solidFill>
                <a:latin typeface="+mj-lt"/>
              </a:defRPr>
            </a:lvl1pPr>
          </a:lstStyle>
          <a:p>
            <a:r>
              <a:rPr lang="en-US"/>
              <a:t>Title</a:t>
            </a:r>
          </a:p>
        </p:txBody>
      </p:sp>
      <p:sp>
        <p:nvSpPr>
          <p:cNvPr id="6" name="Slide Number Placeholder 6">
            <a:extLst>
              <a:ext uri="{FF2B5EF4-FFF2-40B4-BE49-F238E27FC236}">
                <a16:creationId xmlns:a16="http://schemas.microsoft.com/office/drawing/2014/main" id="{9D9ED83A-EC5F-4B0E-9E10-C4E7EBF891A2}"/>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
        <p:nvSpPr>
          <p:cNvPr id="7" name="Footer Placeholder 4">
            <a:extLst>
              <a:ext uri="{FF2B5EF4-FFF2-40B4-BE49-F238E27FC236}">
                <a16:creationId xmlns:a16="http://schemas.microsoft.com/office/drawing/2014/main" id="{D9CCAFB6-3D6F-4A4A-B975-F56A3FD362AE}"/>
              </a:ext>
            </a:extLst>
          </p:cNvPr>
          <p:cNvSpPr>
            <a:spLocks noGrp="1"/>
          </p:cNvSpPr>
          <p:nvPr>
            <p:ph type="ftr" sz="quarter" idx="3"/>
          </p:nvPr>
        </p:nvSpPr>
        <p:spPr>
          <a:xfrm>
            <a:off x="621389" y="6462461"/>
            <a:ext cx="2489464" cy="153888"/>
          </a:xfrm>
          <a:prstGeom prst="rect">
            <a:avLst/>
          </a:prstGeom>
        </p:spPr>
        <p:txBody>
          <a:bodyPr vert="horz" lIns="0" tIns="0" rIns="0" bIns="0" rtlCol="0" anchor="b" anchorCtr="0"/>
          <a:lstStyle>
            <a:lvl1pPr algn="l">
              <a:defRPr sz="1000">
                <a:solidFill>
                  <a:schemeClr val="tx1"/>
                </a:solidFill>
              </a:defRPr>
            </a:lvl1pPr>
          </a:lstStyle>
          <a:p>
            <a:r>
              <a:rPr lang="en-US"/>
              <a:t>HP Private, Confidential for Internal Use Only</a:t>
            </a:r>
          </a:p>
        </p:txBody>
      </p:sp>
    </p:spTree>
    <p:extLst>
      <p:ext uri="{BB962C8B-B14F-4D97-AF65-F5344CB8AC3E}">
        <p14:creationId xmlns:p14="http://schemas.microsoft.com/office/powerpoint/2010/main" val="4186189850"/>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21A85F4-FED3-424A-A059-8B91AF23D35D}"/>
              </a:ext>
            </a:extLst>
          </p:cNvPr>
          <p:cNvSpPr/>
          <p:nvPr userDrawn="1"/>
        </p:nvSpPr>
        <p:spPr bwMode="ltGray">
          <a:xfrm>
            <a:off x="0" y="2"/>
            <a:ext cx="12192000" cy="12953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schemeClr val="tx1"/>
              </a:solidFill>
            </a:endParaRPr>
          </a:p>
        </p:txBody>
      </p:sp>
      <p:sp>
        <p:nvSpPr>
          <p:cNvPr id="2" name="Title 1">
            <a:extLst>
              <a:ext uri="{FF2B5EF4-FFF2-40B4-BE49-F238E27FC236}">
                <a16:creationId xmlns:a16="http://schemas.microsoft.com/office/drawing/2014/main" id="{970B0217-EA68-354A-A48D-B84CFF40EFAA}"/>
              </a:ext>
            </a:extLst>
          </p:cNvPr>
          <p:cNvSpPr>
            <a:spLocks noGrp="1"/>
          </p:cNvSpPr>
          <p:nvPr>
            <p:ph type="title" hasCustomPrompt="1"/>
          </p:nvPr>
        </p:nvSpPr>
        <p:spPr bwMode="black">
          <a:xfrm>
            <a:off x="298808" y="397385"/>
            <a:ext cx="11612880" cy="600934"/>
          </a:xfrm>
        </p:spPr>
        <p:txBody>
          <a:bodyPr wrap="square" tIns="0" rIns="0" bIns="0">
            <a:spAutoFit/>
          </a:bodyPr>
          <a:lstStyle>
            <a:lvl1pPr>
              <a:defRPr sz="4400">
                <a:solidFill>
                  <a:schemeClr val="tx1"/>
                </a:solidFill>
                <a:latin typeface="+mj-lt"/>
              </a:defRPr>
            </a:lvl1pPr>
          </a:lstStyle>
          <a:p>
            <a:r>
              <a:rPr lang="en-US"/>
              <a:t>Title</a:t>
            </a:r>
          </a:p>
        </p:txBody>
      </p:sp>
      <p:sp>
        <p:nvSpPr>
          <p:cNvPr id="9" name="Slide Number Placeholder 6">
            <a:extLst>
              <a:ext uri="{FF2B5EF4-FFF2-40B4-BE49-F238E27FC236}">
                <a16:creationId xmlns:a16="http://schemas.microsoft.com/office/drawing/2014/main" id="{76155E8A-7EA8-4AD6-AF57-B7E67197C581}"/>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
        <p:nvSpPr>
          <p:cNvPr id="10" name="Footer Placeholder 4">
            <a:extLst>
              <a:ext uri="{FF2B5EF4-FFF2-40B4-BE49-F238E27FC236}">
                <a16:creationId xmlns:a16="http://schemas.microsoft.com/office/drawing/2014/main" id="{0FD99E2E-71CB-490D-A000-36D13BBF91FB}"/>
              </a:ext>
            </a:extLst>
          </p:cNvPr>
          <p:cNvSpPr>
            <a:spLocks noGrp="1"/>
          </p:cNvSpPr>
          <p:nvPr>
            <p:ph type="ftr" sz="quarter" idx="3"/>
          </p:nvPr>
        </p:nvSpPr>
        <p:spPr>
          <a:xfrm>
            <a:off x="621389" y="6462461"/>
            <a:ext cx="2489464" cy="153888"/>
          </a:xfrm>
          <a:prstGeom prst="rect">
            <a:avLst/>
          </a:prstGeom>
        </p:spPr>
        <p:txBody>
          <a:bodyPr vert="horz" lIns="0" tIns="0" rIns="0" bIns="0" rtlCol="0" anchor="b" anchorCtr="0"/>
          <a:lstStyle>
            <a:lvl1pPr algn="l">
              <a:defRPr sz="1000">
                <a:solidFill>
                  <a:schemeClr val="tx1"/>
                </a:solidFill>
              </a:defRPr>
            </a:lvl1pPr>
          </a:lstStyle>
          <a:p>
            <a:r>
              <a:rPr lang="en-US"/>
              <a:t>HP Private, Confidential for Internal Use Only</a:t>
            </a:r>
          </a:p>
        </p:txBody>
      </p:sp>
      <p:sp>
        <p:nvSpPr>
          <p:cNvPr id="7" name="logo">
            <a:extLst>
              <a:ext uri="{FF2B5EF4-FFF2-40B4-BE49-F238E27FC236}">
                <a16:creationId xmlns:a16="http://schemas.microsoft.com/office/drawing/2014/main" id="{1D0FC7CE-D148-4652-A7F7-38C45CB32EED}"/>
              </a:ext>
            </a:extLst>
          </p:cNvPr>
          <p:cNvSpPr>
            <a:spLocks noChangeAspect="1" noEditPoints="1"/>
          </p:cNvSpPr>
          <p:nvPr userDrawn="1"/>
        </p:nvSpPr>
        <p:spPr bwMode="gray">
          <a:xfrm>
            <a:off x="11596549" y="6290052"/>
            <a:ext cx="315140" cy="315140"/>
          </a:xfrm>
          <a:custGeom>
            <a:avLst/>
            <a:gdLst>
              <a:gd name="T0" fmla="*/ 864 w 1728"/>
              <a:gd name="T1" fmla="*/ 1728 h 1728"/>
              <a:gd name="T2" fmla="*/ 838 w 1728"/>
              <a:gd name="T3" fmla="*/ 1728 h 1728"/>
              <a:gd name="T4" fmla="*/ 1015 w 1728"/>
              <a:gd name="T5" fmla="*/ 1243 h 1728"/>
              <a:gd name="T6" fmla="*/ 1258 w 1728"/>
              <a:gd name="T7" fmla="*/ 1243 h 1728"/>
              <a:gd name="T8" fmla="*/ 1362 w 1728"/>
              <a:gd name="T9" fmla="*/ 1170 h 1728"/>
              <a:gd name="T10" fmla="*/ 1554 w 1728"/>
              <a:gd name="T11" fmla="*/ 643 h 1728"/>
              <a:gd name="T12" fmla="*/ 1444 w 1728"/>
              <a:gd name="T13" fmla="*/ 487 h 1728"/>
              <a:gd name="T14" fmla="*/ 1107 w 1728"/>
              <a:gd name="T15" fmla="*/ 487 h 1728"/>
              <a:gd name="T16" fmla="*/ 824 w 1728"/>
              <a:gd name="T17" fmla="*/ 1264 h 1728"/>
              <a:gd name="T18" fmla="*/ 824 w 1728"/>
              <a:gd name="T19" fmla="*/ 1264 h 1728"/>
              <a:gd name="T20" fmla="*/ 664 w 1728"/>
              <a:gd name="T21" fmla="*/ 1705 h 1728"/>
              <a:gd name="T22" fmla="*/ 0 w 1728"/>
              <a:gd name="T23" fmla="*/ 864 h 1728"/>
              <a:gd name="T24" fmla="*/ 631 w 1728"/>
              <a:gd name="T25" fmla="*/ 32 h 1728"/>
              <a:gd name="T26" fmla="*/ 465 w 1728"/>
              <a:gd name="T27" fmla="*/ 487 h 1728"/>
              <a:gd name="T28" fmla="*/ 465 w 1728"/>
              <a:gd name="T29" fmla="*/ 487 h 1728"/>
              <a:gd name="T30" fmla="*/ 190 w 1728"/>
              <a:gd name="T31" fmla="*/ 1243 h 1728"/>
              <a:gd name="T32" fmla="*/ 373 w 1728"/>
              <a:gd name="T33" fmla="*/ 1243 h 1728"/>
              <a:gd name="T34" fmla="*/ 607 w 1728"/>
              <a:gd name="T35" fmla="*/ 600 h 1728"/>
              <a:gd name="T36" fmla="*/ 745 w 1728"/>
              <a:gd name="T37" fmla="*/ 600 h 1728"/>
              <a:gd name="T38" fmla="*/ 511 w 1728"/>
              <a:gd name="T39" fmla="*/ 1243 h 1728"/>
              <a:gd name="T40" fmla="*/ 694 w 1728"/>
              <a:gd name="T41" fmla="*/ 1243 h 1728"/>
              <a:gd name="T42" fmla="*/ 912 w 1728"/>
              <a:gd name="T43" fmla="*/ 643 h 1728"/>
              <a:gd name="T44" fmla="*/ 802 w 1728"/>
              <a:gd name="T45" fmla="*/ 487 h 1728"/>
              <a:gd name="T46" fmla="*/ 649 w 1728"/>
              <a:gd name="T47" fmla="*/ 487 h 1728"/>
              <a:gd name="T48" fmla="*/ 825 w 1728"/>
              <a:gd name="T49" fmla="*/ 1 h 1728"/>
              <a:gd name="T50" fmla="*/ 864 w 1728"/>
              <a:gd name="T51" fmla="*/ 0 h 1728"/>
              <a:gd name="T52" fmla="*/ 1728 w 1728"/>
              <a:gd name="T53" fmla="*/ 864 h 1728"/>
              <a:gd name="T54" fmla="*/ 864 w 1728"/>
              <a:gd name="T55" fmla="*/ 1728 h 1728"/>
              <a:gd name="T56" fmla="*/ 1387 w 1728"/>
              <a:gd name="T57" fmla="*/ 600 h 1728"/>
              <a:gd name="T58" fmla="*/ 1249 w 1728"/>
              <a:gd name="T59" fmla="*/ 600 h 1728"/>
              <a:gd name="T60" fmla="*/ 1057 w 1728"/>
              <a:gd name="T61" fmla="*/ 1129 h 1728"/>
              <a:gd name="T62" fmla="*/ 1194 w 1728"/>
              <a:gd name="T63" fmla="*/ 1129 h 1728"/>
              <a:gd name="T64" fmla="*/ 1387 w 1728"/>
              <a:gd name="T65" fmla="*/ 600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8" h="1728">
                <a:moveTo>
                  <a:pt x="864" y="1728"/>
                </a:moveTo>
                <a:cubicBezTo>
                  <a:pt x="856" y="1728"/>
                  <a:pt x="847" y="1728"/>
                  <a:pt x="838" y="1728"/>
                </a:cubicBezTo>
                <a:cubicBezTo>
                  <a:pt x="1015" y="1243"/>
                  <a:pt x="1015" y="1243"/>
                  <a:pt x="1015" y="1243"/>
                </a:cubicBezTo>
                <a:cubicBezTo>
                  <a:pt x="1258" y="1243"/>
                  <a:pt x="1258" y="1243"/>
                  <a:pt x="1258" y="1243"/>
                </a:cubicBezTo>
                <a:cubicBezTo>
                  <a:pt x="1301" y="1243"/>
                  <a:pt x="1347" y="1210"/>
                  <a:pt x="1362" y="1170"/>
                </a:cubicBezTo>
                <a:cubicBezTo>
                  <a:pt x="1554" y="643"/>
                  <a:pt x="1554" y="643"/>
                  <a:pt x="1554" y="643"/>
                </a:cubicBezTo>
                <a:cubicBezTo>
                  <a:pt x="1585" y="557"/>
                  <a:pt x="1536" y="487"/>
                  <a:pt x="1444" y="487"/>
                </a:cubicBezTo>
                <a:cubicBezTo>
                  <a:pt x="1107" y="487"/>
                  <a:pt x="1107" y="487"/>
                  <a:pt x="1107" y="487"/>
                </a:cubicBezTo>
                <a:cubicBezTo>
                  <a:pt x="824" y="1264"/>
                  <a:pt x="824" y="1264"/>
                  <a:pt x="824" y="1264"/>
                </a:cubicBezTo>
                <a:cubicBezTo>
                  <a:pt x="824" y="1264"/>
                  <a:pt x="824" y="1264"/>
                  <a:pt x="824" y="1264"/>
                </a:cubicBezTo>
                <a:cubicBezTo>
                  <a:pt x="664" y="1705"/>
                  <a:pt x="664" y="1705"/>
                  <a:pt x="664" y="1705"/>
                </a:cubicBezTo>
                <a:cubicBezTo>
                  <a:pt x="283" y="1614"/>
                  <a:pt x="0" y="1272"/>
                  <a:pt x="0" y="864"/>
                </a:cubicBezTo>
                <a:cubicBezTo>
                  <a:pt x="0" y="468"/>
                  <a:pt x="267" y="134"/>
                  <a:pt x="631" y="32"/>
                </a:cubicBezTo>
                <a:cubicBezTo>
                  <a:pt x="465" y="487"/>
                  <a:pt x="465" y="487"/>
                  <a:pt x="465" y="487"/>
                </a:cubicBezTo>
                <a:cubicBezTo>
                  <a:pt x="465" y="487"/>
                  <a:pt x="465" y="487"/>
                  <a:pt x="465" y="487"/>
                </a:cubicBezTo>
                <a:cubicBezTo>
                  <a:pt x="190" y="1243"/>
                  <a:pt x="190" y="1243"/>
                  <a:pt x="190" y="1243"/>
                </a:cubicBezTo>
                <a:cubicBezTo>
                  <a:pt x="373" y="1243"/>
                  <a:pt x="373" y="1243"/>
                  <a:pt x="373" y="1243"/>
                </a:cubicBezTo>
                <a:cubicBezTo>
                  <a:pt x="607" y="600"/>
                  <a:pt x="607" y="600"/>
                  <a:pt x="607" y="600"/>
                </a:cubicBezTo>
                <a:cubicBezTo>
                  <a:pt x="745" y="600"/>
                  <a:pt x="745" y="600"/>
                  <a:pt x="745" y="600"/>
                </a:cubicBezTo>
                <a:cubicBezTo>
                  <a:pt x="511" y="1243"/>
                  <a:pt x="511" y="1243"/>
                  <a:pt x="511" y="1243"/>
                </a:cubicBezTo>
                <a:cubicBezTo>
                  <a:pt x="694" y="1243"/>
                  <a:pt x="694" y="1243"/>
                  <a:pt x="694" y="1243"/>
                </a:cubicBezTo>
                <a:cubicBezTo>
                  <a:pt x="912" y="643"/>
                  <a:pt x="912" y="643"/>
                  <a:pt x="912" y="643"/>
                </a:cubicBezTo>
                <a:cubicBezTo>
                  <a:pt x="943" y="557"/>
                  <a:pt x="894" y="487"/>
                  <a:pt x="802" y="487"/>
                </a:cubicBezTo>
                <a:cubicBezTo>
                  <a:pt x="649" y="487"/>
                  <a:pt x="649" y="487"/>
                  <a:pt x="649" y="487"/>
                </a:cubicBezTo>
                <a:cubicBezTo>
                  <a:pt x="825" y="1"/>
                  <a:pt x="825" y="1"/>
                  <a:pt x="825" y="1"/>
                </a:cubicBezTo>
                <a:cubicBezTo>
                  <a:pt x="838" y="1"/>
                  <a:pt x="851" y="0"/>
                  <a:pt x="864" y="0"/>
                </a:cubicBezTo>
                <a:cubicBezTo>
                  <a:pt x="1341" y="0"/>
                  <a:pt x="1728" y="387"/>
                  <a:pt x="1728" y="864"/>
                </a:cubicBezTo>
                <a:cubicBezTo>
                  <a:pt x="1728" y="1341"/>
                  <a:pt x="1341" y="1728"/>
                  <a:pt x="864" y="1728"/>
                </a:cubicBezTo>
                <a:close/>
                <a:moveTo>
                  <a:pt x="1387" y="600"/>
                </a:moveTo>
                <a:cubicBezTo>
                  <a:pt x="1249" y="600"/>
                  <a:pt x="1249" y="600"/>
                  <a:pt x="1249" y="600"/>
                </a:cubicBezTo>
                <a:cubicBezTo>
                  <a:pt x="1057" y="1129"/>
                  <a:pt x="1057" y="1129"/>
                  <a:pt x="1057" y="1129"/>
                </a:cubicBezTo>
                <a:cubicBezTo>
                  <a:pt x="1194" y="1129"/>
                  <a:pt x="1194" y="1129"/>
                  <a:pt x="1194" y="1129"/>
                </a:cubicBezTo>
                <a:lnTo>
                  <a:pt x="1387" y="6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sz="1800"/>
          </a:p>
        </p:txBody>
      </p:sp>
    </p:spTree>
    <p:extLst>
      <p:ext uri="{BB962C8B-B14F-4D97-AF65-F5344CB8AC3E}">
        <p14:creationId xmlns:p14="http://schemas.microsoft.com/office/powerpoint/2010/main" val="33674128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2F8F849-F207-4730-BC15-C0BC77A46317}"/>
              </a:ext>
            </a:extLst>
          </p:cNvPr>
          <p:cNvSpPr>
            <a:spLocks noGrp="1"/>
          </p:cNvSpPr>
          <p:nvPr>
            <p:ph type="body" sz="quarter" idx="38"/>
          </p:nvPr>
        </p:nvSpPr>
        <p:spPr>
          <a:xfrm>
            <a:off x="307975" y="1604963"/>
            <a:ext cx="7550151" cy="3403600"/>
          </a:xfrm>
        </p:spPr>
        <p:txBody>
          <a:bodyPr/>
          <a:lstStyle>
            <a:lvl3pPr>
              <a:defRPr/>
            </a:lvl3pPr>
          </a:lstStyle>
          <a:p>
            <a:pPr lvl="0"/>
            <a:r>
              <a:rPr lang="en-US"/>
              <a:t>Click to edit Master text styles</a:t>
            </a:r>
          </a:p>
          <a:p>
            <a:pPr lvl="1"/>
            <a:r>
              <a:rPr lang="en-US"/>
              <a:t>Second level</a:t>
            </a:r>
          </a:p>
          <a:p>
            <a:pPr lvl="2"/>
            <a:r>
              <a:rPr lang="en-US"/>
              <a:t>Third level</a:t>
            </a:r>
          </a:p>
        </p:txBody>
      </p:sp>
      <p:sp>
        <p:nvSpPr>
          <p:cNvPr id="8" name="Rectangle 7">
            <a:extLst>
              <a:ext uri="{FF2B5EF4-FFF2-40B4-BE49-F238E27FC236}">
                <a16:creationId xmlns:a16="http://schemas.microsoft.com/office/drawing/2014/main" id="{B21A85F4-FED3-424A-A059-8B91AF23D35D}"/>
              </a:ext>
            </a:extLst>
          </p:cNvPr>
          <p:cNvSpPr/>
          <p:nvPr userDrawn="1"/>
        </p:nvSpPr>
        <p:spPr bwMode="ltGray">
          <a:xfrm>
            <a:off x="0" y="2"/>
            <a:ext cx="12192000" cy="12953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970B0217-EA68-354A-A48D-B84CFF40EFAA}"/>
              </a:ext>
            </a:extLst>
          </p:cNvPr>
          <p:cNvSpPr>
            <a:spLocks noGrp="1"/>
          </p:cNvSpPr>
          <p:nvPr>
            <p:ph type="title" hasCustomPrompt="1"/>
          </p:nvPr>
        </p:nvSpPr>
        <p:spPr bwMode="black">
          <a:xfrm>
            <a:off x="298807" y="397385"/>
            <a:ext cx="11612880" cy="600934"/>
          </a:xfrm>
        </p:spPr>
        <p:txBody>
          <a:bodyPr wrap="square" tIns="0" rIns="0" bIns="0">
            <a:spAutoFit/>
          </a:bodyPr>
          <a:lstStyle>
            <a:lvl1pPr>
              <a:defRPr sz="4400">
                <a:solidFill>
                  <a:schemeClr val="tx1"/>
                </a:solidFill>
                <a:latin typeface="+mj-lt"/>
              </a:defRPr>
            </a:lvl1pPr>
          </a:lstStyle>
          <a:p>
            <a:r>
              <a:rPr lang="en-US"/>
              <a:t>Title</a:t>
            </a:r>
          </a:p>
        </p:txBody>
      </p:sp>
      <p:sp>
        <p:nvSpPr>
          <p:cNvPr id="11" name="Slide Number Placeholder 6">
            <a:extLst>
              <a:ext uri="{FF2B5EF4-FFF2-40B4-BE49-F238E27FC236}">
                <a16:creationId xmlns:a16="http://schemas.microsoft.com/office/drawing/2014/main" id="{D0EB6A83-82B4-4821-9E6D-CFC9C50B2953}"/>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
        <p:nvSpPr>
          <p:cNvPr id="6" name="logo">
            <a:extLst>
              <a:ext uri="{FF2B5EF4-FFF2-40B4-BE49-F238E27FC236}">
                <a16:creationId xmlns:a16="http://schemas.microsoft.com/office/drawing/2014/main" id="{7669D35C-88DD-4933-AC78-FA1871E7713A}"/>
              </a:ext>
            </a:extLst>
          </p:cNvPr>
          <p:cNvSpPr>
            <a:spLocks noChangeAspect="1" noEditPoints="1"/>
          </p:cNvSpPr>
          <p:nvPr userDrawn="1"/>
        </p:nvSpPr>
        <p:spPr bwMode="gray">
          <a:xfrm>
            <a:off x="11596549" y="6290052"/>
            <a:ext cx="315140" cy="315140"/>
          </a:xfrm>
          <a:custGeom>
            <a:avLst/>
            <a:gdLst>
              <a:gd name="T0" fmla="*/ 864 w 1728"/>
              <a:gd name="T1" fmla="*/ 1728 h 1728"/>
              <a:gd name="T2" fmla="*/ 838 w 1728"/>
              <a:gd name="T3" fmla="*/ 1728 h 1728"/>
              <a:gd name="T4" fmla="*/ 1015 w 1728"/>
              <a:gd name="T5" fmla="*/ 1243 h 1728"/>
              <a:gd name="T6" fmla="*/ 1258 w 1728"/>
              <a:gd name="T7" fmla="*/ 1243 h 1728"/>
              <a:gd name="T8" fmla="*/ 1362 w 1728"/>
              <a:gd name="T9" fmla="*/ 1170 h 1728"/>
              <a:gd name="T10" fmla="*/ 1554 w 1728"/>
              <a:gd name="T11" fmla="*/ 643 h 1728"/>
              <a:gd name="T12" fmla="*/ 1444 w 1728"/>
              <a:gd name="T13" fmla="*/ 487 h 1728"/>
              <a:gd name="T14" fmla="*/ 1107 w 1728"/>
              <a:gd name="T15" fmla="*/ 487 h 1728"/>
              <a:gd name="T16" fmla="*/ 824 w 1728"/>
              <a:gd name="T17" fmla="*/ 1264 h 1728"/>
              <a:gd name="T18" fmla="*/ 824 w 1728"/>
              <a:gd name="T19" fmla="*/ 1264 h 1728"/>
              <a:gd name="T20" fmla="*/ 664 w 1728"/>
              <a:gd name="T21" fmla="*/ 1705 h 1728"/>
              <a:gd name="T22" fmla="*/ 0 w 1728"/>
              <a:gd name="T23" fmla="*/ 864 h 1728"/>
              <a:gd name="T24" fmla="*/ 631 w 1728"/>
              <a:gd name="T25" fmla="*/ 32 h 1728"/>
              <a:gd name="T26" fmla="*/ 465 w 1728"/>
              <a:gd name="T27" fmla="*/ 487 h 1728"/>
              <a:gd name="T28" fmla="*/ 465 w 1728"/>
              <a:gd name="T29" fmla="*/ 487 h 1728"/>
              <a:gd name="T30" fmla="*/ 190 w 1728"/>
              <a:gd name="T31" fmla="*/ 1243 h 1728"/>
              <a:gd name="T32" fmla="*/ 373 w 1728"/>
              <a:gd name="T33" fmla="*/ 1243 h 1728"/>
              <a:gd name="T34" fmla="*/ 607 w 1728"/>
              <a:gd name="T35" fmla="*/ 600 h 1728"/>
              <a:gd name="T36" fmla="*/ 745 w 1728"/>
              <a:gd name="T37" fmla="*/ 600 h 1728"/>
              <a:gd name="T38" fmla="*/ 511 w 1728"/>
              <a:gd name="T39" fmla="*/ 1243 h 1728"/>
              <a:gd name="T40" fmla="*/ 694 w 1728"/>
              <a:gd name="T41" fmla="*/ 1243 h 1728"/>
              <a:gd name="T42" fmla="*/ 912 w 1728"/>
              <a:gd name="T43" fmla="*/ 643 h 1728"/>
              <a:gd name="T44" fmla="*/ 802 w 1728"/>
              <a:gd name="T45" fmla="*/ 487 h 1728"/>
              <a:gd name="T46" fmla="*/ 649 w 1728"/>
              <a:gd name="T47" fmla="*/ 487 h 1728"/>
              <a:gd name="T48" fmla="*/ 825 w 1728"/>
              <a:gd name="T49" fmla="*/ 1 h 1728"/>
              <a:gd name="T50" fmla="*/ 864 w 1728"/>
              <a:gd name="T51" fmla="*/ 0 h 1728"/>
              <a:gd name="T52" fmla="*/ 1728 w 1728"/>
              <a:gd name="T53" fmla="*/ 864 h 1728"/>
              <a:gd name="T54" fmla="*/ 864 w 1728"/>
              <a:gd name="T55" fmla="*/ 1728 h 1728"/>
              <a:gd name="T56" fmla="*/ 1387 w 1728"/>
              <a:gd name="T57" fmla="*/ 600 h 1728"/>
              <a:gd name="T58" fmla="*/ 1249 w 1728"/>
              <a:gd name="T59" fmla="*/ 600 h 1728"/>
              <a:gd name="T60" fmla="*/ 1057 w 1728"/>
              <a:gd name="T61" fmla="*/ 1129 h 1728"/>
              <a:gd name="T62" fmla="*/ 1194 w 1728"/>
              <a:gd name="T63" fmla="*/ 1129 h 1728"/>
              <a:gd name="T64" fmla="*/ 1387 w 1728"/>
              <a:gd name="T65" fmla="*/ 600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8" h="1728">
                <a:moveTo>
                  <a:pt x="864" y="1728"/>
                </a:moveTo>
                <a:cubicBezTo>
                  <a:pt x="856" y="1728"/>
                  <a:pt x="847" y="1728"/>
                  <a:pt x="838" y="1728"/>
                </a:cubicBezTo>
                <a:cubicBezTo>
                  <a:pt x="1015" y="1243"/>
                  <a:pt x="1015" y="1243"/>
                  <a:pt x="1015" y="1243"/>
                </a:cubicBezTo>
                <a:cubicBezTo>
                  <a:pt x="1258" y="1243"/>
                  <a:pt x="1258" y="1243"/>
                  <a:pt x="1258" y="1243"/>
                </a:cubicBezTo>
                <a:cubicBezTo>
                  <a:pt x="1301" y="1243"/>
                  <a:pt x="1347" y="1210"/>
                  <a:pt x="1362" y="1170"/>
                </a:cubicBezTo>
                <a:cubicBezTo>
                  <a:pt x="1554" y="643"/>
                  <a:pt x="1554" y="643"/>
                  <a:pt x="1554" y="643"/>
                </a:cubicBezTo>
                <a:cubicBezTo>
                  <a:pt x="1585" y="557"/>
                  <a:pt x="1536" y="487"/>
                  <a:pt x="1444" y="487"/>
                </a:cubicBezTo>
                <a:cubicBezTo>
                  <a:pt x="1107" y="487"/>
                  <a:pt x="1107" y="487"/>
                  <a:pt x="1107" y="487"/>
                </a:cubicBezTo>
                <a:cubicBezTo>
                  <a:pt x="824" y="1264"/>
                  <a:pt x="824" y="1264"/>
                  <a:pt x="824" y="1264"/>
                </a:cubicBezTo>
                <a:cubicBezTo>
                  <a:pt x="824" y="1264"/>
                  <a:pt x="824" y="1264"/>
                  <a:pt x="824" y="1264"/>
                </a:cubicBezTo>
                <a:cubicBezTo>
                  <a:pt x="664" y="1705"/>
                  <a:pt x="664" y="1705"/>
                  <a:pt x="664" y="1705"/>
                </a:cubicBezTo>
                <a:cubicBezTo>
                  <a:pt x="283" y="1614"/>
                  <a:pt x="0" y="1272"/>
                  <a:pt x="0" y="864"/>
                </a:cubicBezTo>
                <a:cubicBezTo>
                  <a:pt x="0" y="468"/>
                  <a:pt x="267" y="134"/>
                  <a:pt x="631" y="32"/>
                </a:cubicBezTo>
                <a:cubicBezTo>
                  <a:pt x="465" y="487"/>
                  <a:pt x="465" y="487"/>
                  <a:pt x="465" y="487"/>
                </a:cubicBezTo>
                <a:cubicBezTo>
                  <a:pt x="465" y="487"/>
                  <a:pt x="465" y="487"/>
                  <a:pt x="465" y="487"/>
                </a:cubicBezTo>
                <a:cubicBezTo>
                  <a:pt x="190" y="1243"/>
                  <a:pt x="190" y="1243"/>
                  <a:pt x="190" y="1243"/>
                </a:cubicBezTo>
                <a:cubicBezTo>
                  <a:pt x="373" y="1243"/>
                  <a:pt x="373" y="1243"/>
                  <a:pt x="373" y="1243"/>
                </a:cubicBezTo>
                <a:cubicBezTo>
                  <a:pt x="607" y="600"/>
                  <a:pt x="607" y="600"/>
                  <a:pt x="607" y="600"/>
                </a:cubicBezTo>
                <a:cubicBezTo>
                  <a:pt x="745" y="600"/>
                  <a:pt x="745" y="600"/>
                  <a:pt x="745" y="600"/>
                </a:cubicBezTo>
                <a:cubicBezTo>
                  <a:pt x="511" y="1243"/>
                  <a:pt x="511" y="1243"/>
                  <a:pt x="511" y="1243"/>
                </a:cubicBezTo>
                <a:cubicBezTo>
                  <a:pt x="694" y="1243"/>
                  <a:pt x="694" y="1243"/>
                  <a:pt x="694" y="1243"/>
                </a:cubicBezTo>
                <a:cubicBezTo>
                  <a:pt x="912" y="643"/>
                  <a:pt x="912" y="643"/>
                  <a:pt x="912" y="643"/>
                </a:cubicBezTo>
                <a:cubicBezTo>
                  <a:pt x="943" y="557"/>
                  <a:pt x="894" y="487"/>
                  <a:pt x="802" y="487"/>
                </a:cubicBezTo>
                <a:cubicBezTo>
                  <a:pt x="649" y="487"/>
                  <a:pt x="649" y="487"/>
                  <a:pt x="649" y="487"/>
                </a:cubicBezTo>
                <a:cubicBezTo>
                  <a:pt x="825" y="1"/>
                  <a:pt x="825" y="1"/>
                  <a:pt x="825" y="1"/>
                </a:cubicBezTo>
                <a:cubicBezTo>
                  <a:pt x="838" y="1"/>
                  <a:pt x="851" y="0"/>
                  <a:pt x="864" y="0"/>
                </a:cubicBezTo>
                <a:cubicBezTo>
                  <a:pt x="1341" y="0"/>
                  <a:pt x="1728" y="387"/>
                  <a:pt x="1728" y="864"/>
                </a:cubicBezTo>
                <a:cubicBezTo>
                  <a:pt x="1728" y="1341"/>
                  <a:pt x="1341" y="1728"/>
                  <a:pt x="864" y="1728"/>
                </a:cubicBezTo>
                <a:close/>
                <a:moveTo>
                  <a:pt x="1387" y="600"/>
                </a:moveTo>
                <a:cubicBezTo>
                  <a:pt x="1249" y="600"/>
                  <a:pt x="1249" y="600"/>
                  <a:pt x="1249" y="600"/>
                </a:cubicBezTo>
                <a:cubicBezTo>
                  <a:pt x="1057" y="1129"/>
                  <a:pt x="1057" y="1129"/>
                  <a:pt x="1057" y="1129"/>
                </a:cubicBezTo>
                <a:cubicBezTo>
                  <a:pt x="1194" y="1129"/>
                  <a:pt x="1194" y="1129"/>
                  <a:pt x="1194" y="1129"/>
                </a:cubicBezTo>
                <a:lnTo>
                  <a:pt x="1387" y="6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sz="1800"/>
          </a:p>
        </p:txBody>
      </p:sp>
      <p:sp>
        <p:nvSpPr>
          <p:cNvPr id="12" name="Footer Placeholder 4">
            <a:extLst>
              <a:ext uri="{FF2B5EF4-FFF2-40B4-BE49-F238E27FC236}">
                <a16:creationId xmlns:a16="http://schemas.microsoft.com/office/drawing/2014/main" id="{95FD5D6E-9407-4D2C-82DE-5A7D5486C2C7}"/>
              </a:ext>
            </a:extLst>
          </p:cNvPr>
          <p:cNvSpPr>
            <a:spLocks noGrp="1"/>
          </p:cNvSpPr>
          <p:nvPr>
            <p:ph type="ftr" sz="quarter" idx="3"/>
          </p:nvPr>
        </p:nvSpPr>
        <p:spPr>
          <a:xfrm>
            <a:off x="621389" y="6462461"/>
            <a:ext cx="2489464" cy="153888"/>
          </a:xfrm>
          <a:prstGeom prst="rect">
            <a:avLst/>
          </a:prstGeom>
        </p:spPr>
        <p:txBody>
          <a:bodyPr vert="horz" lIns="0" tIns="0" rIns="0" bIns="0" rtlCol="0" anchor="b" anchorCtr="0"/>
          <a:lstStyle>
            <a:lvl1pPr algn="l">
              <a:defRPr sz="1000">
                <a:solidFill>
                  <a:schemeClr val="tx1"/>
                </a:solidFill>
              </a:defRPr>
            </a:lvl1pPr>
          </a:lstStyle>
          <a:p>
            <a:r>
              <a:rPr lang="en-US"/>
              <a:t>HP Private, Confidential for Internal Use Only</a:t>
            </a:r>
          </a:p>
        </p:txBody>
      </p:sp>
    </p:spTree>
    <p:extLst>
      <p:ext uri="{BB962C8B-B14F-4D97-AF65-F5344CB8AC3E}">
        <p14:creationId xmlns:p14="http://schemas.microsoft.com/office/powerpoint/2010/main" val="224674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ubtitle &amp; Content">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5DD02BB2-A349-B449-B34B-9F8A7EDCAE6A}"/>
              </a:ext>
            </a:extLst>
          </p:cNvPr>
          <p:cNvSpPr/>
          <p:nvPr userDrawn="1"/>
        </p:nvSpPr>
        <p:spPr bwMode="ltGray">
          <a:xfrm>
            <a:off x="0" y="2"/>
            <a:ext cx="12192000" cy="12953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970B0217-EA68-354A-A48D-B84CFF40EFAA}"/>
              </a:ext>
            </a:extLst>
          </p:cNvPr>
          <p:cNvSpPr>
            <a:spLocks noGrp="1"/>
          </p:cNvSpPr>
          <p:nvPr>
            <p:ph type="title" hasCustomPrompt="1"/>
          </p:nvPr>
        </p:nvSpPr>
        <p:spPr bwMode="black">
          <a:xfrm>
            <a:off x="298807" y="397385"/>
            <a:ext cx="11612880" cy="600934"/>
          </a:xfrm>
        </p:spPr>
        <p:txBody>
          <a:bodyPr wrap="square" tIns="0" rIns="0" bIns="0">
            <a:spAutoFit/>
          </a:bodyPr>
          <a:lstStyle>
            <a:lvl1pPr>
              <a:defRPr sz="4400">
                <a:solidFill>
                  <a:schemeClr val="tx1"/>
                </a:solidFill>
                <a:latin typeface="+mj-lt"/>
              </a:defRPr>
            </a:lvl1pPr>
          </a:lstStyle>
          <a:p>
            <a:r>
              <a:rPr lang="en-US"/>
              <a:t>Title</a:t>
            </a:r>
          </a:p>
        </p:txBody>
      </p:sp>
      <p:sp>
        <p:nvSpPr>
          <p:cNvPr id="16" name="Rectangle 15">
            <a:extLst>
              <a:ext uri="{FF2B5EF4-FFF2-40B4-BE49-F238E27FC236}">
                <a16:creationId xmlns:a16="http://schemas.microsoft.com/office/drawing/2014/main" id="{1E43C2B4-9830-CE46-A39E-B560CDCB4753}"/>
              </a:ext>
            </a:extLst>
          </p:cNvPr>
          <p:cNvSpPr/>
          <p:nvPr userDrawn="1"/>
        </p:nvSpPr>
        <p:spPr bwMode="ltGray">
          <a:xfrm>
            <a:off x="0" y="1295401"/>
            <a:ext cx="12192000" cy="889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Text Placeholder 9">
            <a:extLst>
              <a:ext uri="{FF2B5EF4-FFF2-40B4-BE49-F238E27FC236}">
                <a16:creationId xmlns:a16="http://schemas.microsoft.com/office/drawing/2014/main" id="{DF28EDDF-AD99-7C44-B415-989893C46A43}"/>
              </a:ext>
            </a:extLst>
          </p:cNvPr>
          <p:cNvSpPr>
            <a:spLocks noGrp="1"/>
          </p:cNvSpPr>
          <p:nvPr>
            <p:ph type="body" sz="quarter" idx="15" hasCustomPrompt="1"/>
          </p:nvPr>
        </p:nvSpPr>
        <p:spPr>
          <a:xfrm>
            <a:off x="296827" y="1565623"/>
            <a:ext cx="11612880" cy="348557"/>
          </a:xfrm>
        </p:spPr>
        <p:txBody>
          <a:bodyPr wrap="square" anchor="ctr" anchorCtr="0">
            <a:spAutoFit/>
          </a:bodyPr>
          <a:lstStyle>
            <a:lvl1pPr marL="0" indent="0">
              <a:buNone/>
              <a:defRPr sz="1800">
                <a:latin typeface="+mn-lt"/>
              </a:defRPr>
            </a:lvl1pPr>
          </a:lstStyle>
          <a:p>
            <a:pPr lvl="0"/>
            <a:r>
              <a:rPr lang="en-US"/>
              <a:t>Secondary level text goes here. Lorem ipsum dolor sit </a:t>
            </a:r>
            <a:r>
              <a:rPr lang="en-US" err="1"/>
              <a:t>amet</a:t>
            </a:r>
            <a:r>
              <a:rPr lang="en-US"/>
              <a:t>.</a:t>
            </a:r>
          </a:p>
        </p:txBody>
      </p:sp>
      <p:sp>
        <p:nvSpPr>
          <p:cNvPr id="10" name="Slide Number Placeholder 6">
            <a:extLst>
              <a:ext uri="{FF2B5EF4-FFF2-40B4-BE49-F238E27FC236}">
                <a16:creationId xmlns:a16="http://schemas.microsoft.com/office/drawing/2014/main" id="{634455EC-817E-4DFC-8A82-3AE564282352}"/>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
        <p:nvSpPr>
          <p:cNvPr id="8" name="logo">
            <a:extLst>
              <a:ext uri="{FF2B5EF4-FFF2-40B4-BE49-F238E27FC236}">
                <a16:creationId xmlns:a16="http://schemas.microsoft.com/office/drawing/2014/main" id="{54B4DD62-BFEE-4268-B179-5590EBA77C15}"/>
              </a:ext>
            </a:extLst>
          </p:cNvPr>
          <p:cNvSpPr>
            <a:spLocks noChangeAspect="1" noEditPoints="1"/>
          </p:cNvSpPr>
          <p:nvPr userDrawn="1"/>
        </p:nvSpPr>
        <p:spPr bwMode="gray">
          <a:xfrm>
            <a:off x="11596549" y="6290052"/>
            <a:ext cx="315140" cy="315140"/>
          </a:xfrm>
          <a:custGeom>
            <a:avLst/>
            <a:gdLst>
              <a:gd name="T0" fmla="*/ 864 w 1728"/>
              <a:gd name="T1" fmla="*/ 1728 h 1728"/>
              <a:gd name="T2" fmla="*/ 838 w 1728"/>
              <a:gd name="T3" fmla="*/ 1728 h 1728"/>
              <a:gd name="T4" fmla="*/ 1015 w 1728"/>
              <a:gd name="T5" fmla="*/ 1243 h 1728"/>
              <a:gd name="T6" fmla="*/ 1258 w 1728"/>
              <a:gd name="T7" fmla="*/ 1243 h 1728"/>
              <a:gd name="T8" fmla="*/ 1362 w 1728"/>
              <a:gd name="T9" fmla="*/ 1170 h 1728"/>
              <a:gd name="T10" fmla="*/ 1554 w 1728"/>
              <a:gd name="T11" fmla="*/ 643 h 1728"/>
              <a:gd name="T12" fmla="*/ 1444 w 1728"/>
              <a:gd name="T13" fmla="*/ 487 h 1728"/>
              <a:gd name="T14" fmla="*/ 1107 w 1728"/>
              <a:gd name="T15" fmla="*/ 487 h 1728"/>
              <a:gd name="T16" fmla="*/ 824 w 1728"/>
              <a:gd name="T17" fmla="*/ 1264 h 1728"/>
              <a:gd name="T18" fmla="*/ 824 w 1728"/>
              <a:gd name="T19" fmla="*/ 1264 h 1728"/>
              <a:gd name="T20" fmla="*/ 664 w 1728"/>
              <a:gd name="T21" fmla="*/ 1705 h 1728"/>
              <a:gd name="T22" fmla="*/ 0 w 1728"/>
              <a:gd name="T23" fmla="*/ 864 h 1728"/>
              <a:gd name="T24" fmla="*/ 631 w 1728"/>
              <a:gd name="T25" fmla="*/ 32 h 1728"/>
              <a:gd name="T26" fmla="*/ 465 w 1728"/>
              <a:gd name="T27" fmla="*/ 487 h 1728"/>
              <a:gd name="T28" fmla="*/ 465 w 1728"/>
              <a:gd name="T29" fmla="*/ 487 h 1728"/>
              <a:gd name="T30" fmla="*/ 190 w 1728"/>
              <a:gd name="T31" fmla="*/ 1243 h 1728"/>
              <a:gd name="T32" fmla="*/ 373 w 1728"/>
              <a:gd name="T33" fmla="*/ 1243 h 1728"/>
              <a:gd name="T34" fmla="*/ 607 w 1728"/>
              <a:gd name="T35" fmla="*/ 600 h 1728"/>
              <a:gd name="T36" fmla="*/ 745 w 1728"/>
              <a:gd name="T37" fmla="*/ 600 h 1728"/>
              <a:gd name="T38" fmla="*/ 511 w 1728"/>
              <a:gd name="T39" fmla="*/ 1243 h 1728"/>
              <a:gd name="T40" fmla="*/ 694 w 1728"/>
              <a:gd name="T41" fmla="*/ 1243 h 1728"/>
              <a:gd name="T42" fmla="*/ 912 w 1728"/>
              <a:gd name="T43" fmla="*/ 643 h 1728"/>
              <a:gd name="T44" fmla="*/ 802 w 1728"/>
              <a:gd name="T45" fmla="*/ 487 h 1728"/>
              <a:gd name="T46" fmla="*/ 649 w 1728"/>
              <a:gd name="T47" fmla="*/ 487 h 1728"/>
              <a:gd name="T48" fmla="*/ 825 w 1728"/>
              <a:gd name="T49" fmla="*/ 1 h 1728"/>
              <a:gd name="T50" fmla="*/ 864 w 1728"/>
              <a:gd name="T51" fmla="*/ 0 h 1728"/>
              <a:gd name="T52" fmla="*/ 1728 w 1728"/>
              <a:gd name="T53" fmla="*/ 864 h 1728"/>
              <a:gd name="T54" fmla="*/ 864 w 1728"/>
              <a:gd name="T55" fmla="*/ 1728 h 1728"/>
              <a:gd name="T56" fmla="*/ 1387 w 1728"/>
              <a:gd name="T57" fmla="*/ 600 h 1728"/>
              <a:gd name="T58" fmla="*/ 1249 w 1728"/>
              <a:gd name="T59" fmla="*/ 600 h 1728"/>
              <a:gd name="T60" fmla="*/ 1057 w 1728"/>
              <a:gd name="T61" fmla="*/ 1129 h 1728"/>
              <a:gd name="T62" fmla="*/ 1194 w 1728"/>
              <a:gd name="T63" fmla="*/ 1129 h 1728"/>
              <a:gd name="T64" fmla="*/ 1387 w 1728"/>
              <a:gd name="T65" fmla="*/ 600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8" h="1728">
                <a:moveTo>
                  <a:pt x="864" y="1728"/>
                </a:moveTo>
                <a:cubicBezTo>
                  <a:pt x="856" y="1728"/>
                  <a:pt x="847" y="1728"/>
                  <a:pt x="838" y="1728"/>
                </a:cubicBezTo>
                <a:cubicBezTo>
                  <a:pt x="1015" y="1243"/>
                  <a:pt x="1015" y="1243"/>
                  <a:pt x="1015" y="1243"/>
                </a:cubicBezTo>
                <a:cubicBezTo>
                  <a:pt x="1258" y="1243"/>
                  <a:pt x="1258" y="1243"/>
                  <a:pt x="1258" y="1243"/>
                </a:cubicBezTo>
                <a:cubicBezTo>
                  <a:pt x="1301" y="1243"/>
                  <a:pt x="1347" y="1210"/>
                  <a:pt x="1362" y="1170"/>
                </a:cubicBezTo>
                <a:cubicBezTo>
                  <a:pt x="1554" y="643"/>
                  <a:pt x="1554" y="643"/>
                  <a:pt x="1554" y="643"/>
                </a:cubicBezTo>
                <a:cubicBezTo>
                  <a:pt x="1585" y="557"/>
                  <a:pt x="1536" y="487"/>
                  <a:pt x="1444" y="487"/>
                </a:cubicBezTo>
                <a:cubicBezTo>
                  <a:pt x="1107" y="487"/>
                  <a:pt x="1107" y="487"/>
                  <a:pt x="1107" y="487"/>
                </a:cubicBezTo>
                <a:cubicBezTo>
                  <a:pt x="824" y="1264"/>
                  <a:pt x="824" y="1264"/>
                  <a:pt x="824" y="1264"/>
                </a:cubicBezTo>
                <a:cubicBezTo>
                  <a:pt x="824" y="1264"/>
                  <a:pt x="824" y="1264"/>
                  <a:pt x="824" y="1264"/>
                </a:cubicBezTo>
                <a:cubicBezTo>
                  <a:pt x="664" y="1705"/>
                  <a:pt x="664" y="1705"/>
                  <a:pt x="664" y="1705"/>
                </a:cubicBezTo>
                <a:cubicBezTo>
                  <a:pt x="283" y="1614"/>
                  <a:pt x="0" y="1272"/>
                  <a:pt x="0" y="864"/>
                </a:cubicBezTo>
                <a:cubicBezTo>
                  <a:pt x="0" y="468"/>
                  <a:pt x="267" y="134"/>
                  <a:pt x="631" y="32"/>
                </a:cubicBezTo>
                <a:cubicBezTo>
                  <a:pt x="465" y="487"/>
                  <a:pt x="465" y="487"/>
                  <a:pt x="465" y="487"/>
                </a:cubicBezTo>
                <a:cubicBezTo>
                  <a:pt x="465" y="487"/>
                  <a:pt x="465" y="487"/>
                  <a:pt x="465" y="487"/>
                </a:cubicBezTo>
                <a:cubicBezTo>
                  <a:pt x="190" y="1243"/>
                  <a:pt x="190" y="1243"/>
                  <a:pt x="190" y="1243"/>
                </a:cubicBezTo>
                <a:cubicBezTo>
                  <a:pt x="373" y="1243"/>
                  <a:pt x="373" y="1243"/>
                  <a:pt x="373" y="1243"/>
                </a:cubicBezTo>
                <a:cubicBezTo>
                  <a:pt x="607" y="600"/>
                  <a:pt x="607" y="600"/>
                  <a:pt x="607" y="600"/>
                </a:cubicBezTo>
                <a:cubicBezTo>
                  <a:pt x="745" y="600"/>
                  <a:pt x="745" y="600"/>
                  <a:pt x="745" y="600"/>
                </a:cubicBezTo>
                <a:cubicBezTo>
                  <a:pt x="511" y="1243"/>
                  <a:pt x="511" y="1243"/>
                  <a:pt x="511" y="1243"/>
                </a:cubicBezTo>
                <a:cubicBezTo>
                  <a:pt x="694" y="1243"/>
                  <a:pt x="694" y="1243"/>
                  <a:pt x="694" y="1243"/>
                </a:cubicBezTo>
                <a:cubicBezTo>
                  <a:pt x="912" y="643"/>
                  <a:pt x="912" y="643"/>
                  <a:pt x="912" y="643"/>
                </a:cubicBezTo>
                <a:cubicBezTo>
                  <a:pt x="943" y="557"/>
                  <a:pt x="894" y="487"/>
                  <a:pt x="802" y="487"/>
                </a:cubicBezTo>
                <a:cubicBezTo>
                  <a:pt x="649" y="487"/>
                  <a:pt x="649" y="487"/>
                  <a:pt x="649" y="487"/>
                </a:cubicBezTo>
                <a:cubicBezTo>
                  <a:pt x="825" y="1"/>
                  <a:pt x="825" y="1"/>
                  <a:pt x="825" y="1"/>
                </a:cubicBezTo>
                <a:cubicBezTo>
                  <a:pt x="838" y="1"/>
                  <a:pt x="851" y="0"/>
                  <a:pt x="864" y="0"/>
                </a:cubicBezTo>
                <a:cubicBezTo>
                  <a:pt x="1341" y="0"/>
                  <a:pt x="1728" y="387"/>
                  <a:pt x="1728" y="864"/>
                </a:cubicBezTo>
                <a:cubicBezTo>
                  <a:pt x="1728" y="1341"/>
                  <a:pt x="1341" y="1728"/>
                  <a:pt x="864" y="1728"/>
                </a:cubicBezTo>
                <a:close/>
                <a:moveTo>
                  <a:pt x="1387" y="600"/>
                </a:moveTo>
                <a:cubicBezTo>
                  <a:pt x="1249" y="600"/>
                  <a:pt x="1249" y="600"/>
                  <a:pt x="1249" y="600"/>
                </a:cubicBezTo>
                <a:cubicBezTo>
                  <a:pt x="1057" y="1129"/>
                  <a:pt x="1057" y="1129"/>
                  <a:pt x="1057" y="1129"/>
                </a:cubicBezTo>
                <a:cubicBezTo>
                  <a:pt x="1194" y="1129"/>
                  <a:pt x="1194" y="1129"/>
                  <a:pt x="1194" y="1129"/>
                </a:cubicBezTo>
                <a:lnTo>
                  <a:pt x="1387" y="6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sz="1800"/>
          </a:p>
        </p:txBody>
      </p:sp>
      <p:sp>
        <p:nvSpPr>
          <p:cNvPr id="11" name="Footer Placeholder 4">
            <a:extLst>
              <a:ext uri="{FF2B5EF4-FFF2-40B4-BE49-F238E27FC236}">
                <a16:creationId xmlns:a16="http://schemas.microsoft.com/office/drawing/2014/main" id="{C6E21C78-D216-4BB9-A585-347D8D25B072}"/>
              </a:ext>
            </a:extLst>
          </p:cNvPr>
          <p:cNvSpPr>
            <a:spLocks noGrp="1"/>
          </p:cNvSpPr>
          <p:nvPr>
            <p:ph type="ftr" sz="quarter" idx="3"/>
          </p:nvPr>
        </p:nvSpPr>
        <p:spPr>
          <a:xfrm>
            <a:off x="621389" y="6462461"/>
            <a:ext cx="2489464" cy="153888"/>
          </a:xfrm>
          <a:prstGeom prst="rect">
            <a:avLst/>
          </a:prstGeom>
        </p:spPr>
        <p:txBody>
          <a:bodyPr vert="horz" lIns="0" tIns="0" rIns="0" bIns="0" rtlCol="0" anchor="b" anchorCtr="0"/>
          <a:lstStyle>
            <a:lvl1pPr algn="l">
              <a:defRPr sz="1000">
                <a:solidFill>
                  <a:schemeClr val="tx1"/>
                </a:solidFill>
              </a:defRPr>
            </a:lvl1pPr>
          </a:lstStyle>
          <a:p>
            <a:r>
              <a:rPr lang="en-US"/>
              <a:t>HP Private, Confidential for Internal Use Only</a:t>
            </a:r>
          </a:p>
        </p:txBody>
      </p:sp>
      <p:sp>
        <p:nvSpPr>
          <p:cNvPr id="12" name="Text Placeholder 3">
            <a:extLst>
              <a:ext uri="{FF2B5EF4-FFF2-40B4-BE49-F238E27FC236}">
                <a16:creationId xmlns:a16="http://schemas.microsoft.com/office/drawing/2014/main" id="{6EE314AB-90D3-419B-AC10-CF5FBC632154}"/>
              </a:ext>
            </a:extLst>
          </p:cNvPr>
          <p:cNvSpPr>
            <a:spLocks noGrp="1"/>
          </p:cNvSpPr>
          <p:nvPr>
            <p:ph type="body" sz="quarter" idx="38"/>
          </p:nvPr>
        </p:nvSpPr>
        <p:spPr>
          <a:xfrm>
            <a:off x="307975" y="2492968"/>
            <a:ext cx="7550151" cy="3403600"/>
          </a:xfrm>
        </p:spPr>
        <p:txBody>
          <a:bodyPr/>
          <a:lstStyle>
            <a:lvl3pPr>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3605407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Content &amp; Photo">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5E35961-4D94-4F4E-85B5-F31424B75A1F}"/>
              </a:ext>
            </a:extLst>
          </p:cNvPr>
          <p:cNvSpPr>
            <a:spLocks noGrp="1"/>
          </p:cNvSpPr>
          <p:nvPr>
            <p:ph type="body" sz="quarter" idx="39" hasCustomPrompt="1"/>
          </p:nvPr>
        </p:nvSpPr>
        <p:spPr>
          <a:xfrm>
            <a:off x="307976" y="1604965"/>
            <a:ext cx="5434013" cy="4338637"/>
          </a:xfrm>
        </p:spPr>
        <p:txBody>
          <a:bodyPr/>
          <a:lstStyle/>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tie </a:t>
            </a:r>
            <a:r>
              <a:rPr lang="en-US" err="1"/>
              <a:t>tie</a:t>
            </a:r>
            <a:r>
              <a:rPr lang="en-US"/>
              <a:t> </a:t>
            </a:r>
            <a:r>
              <a:rPr lang="en-US" err="1"/>
              <a:t>tie</a:t>
            </a:r>
            <a:r>
              <a:rPr lang="en-US"/>
              <a:t> </a:t>
            </a:r>
            <a:r>
              <a:rPr lang="en-US" err="1"/>
              <a:t>condim</a:t>
            </a:r>
            <a:r>
              <a:rPr lang="en-US"/>
              <a:t> </a:t>
            </a:r>
            <a:r>
              <a:rPr lang="en-US" err="1"/>
              <a:t>entum</a:t>
            </a:r>
            <a:r>
              <a:rPr lang="en-US"/>
              <a:t>. </a:t>
            </a:r>
          </a:p>
          <a:p>
            <a:pPr lvl="0"/>
            <a:r>
              <a:rPr lang="en-US" err="1"/>
              <a:t>Phasellus</a:t>
            </a:r>
            <a:r>
              <a:rPr lang="en-US"/>
              <a:t> in </a:t>
            </a:r>
            <a:r>
              <a:rPr lang="en-US" err="1"/>
              <a:t>hendrerit</a:t>
            </a:r>
            <a:r>
              <a:rPr lang="en-US"/>
              <a:t> magna, a </a:t>
            </a:r>
            <a:r>
              <a:rPr lang="en-US" err="1"/>
              <a:t>accumsan</a:t>
            </a:r>
            <a:r>
              <a:rPr lang="en-US"/>
              <a:t> </a:t>
            </a:r>
            <a:r>
              <a:rPr lang="en-US" err="1"/>
              <a:t>velit</a:t>
            </a:r>
            <a:r>
              <a:rPr lang="en-US"/>
              <a:t>. Morbi </a:t>
            </a:r>
            <a:r>
              <a:rPr lang="en-US" err="1"/>
              <a:t>aliquam</a:t>
            </a:r>
            <a:r>
              <a:rPr lang="en-US"/>
              <a:t> magna </a:t>
            </a:r>
            <a:r>
              <a:rPr lang="en-US" err="1"/>
              <a:t>eu</a:t>
            </a:r>
            <a:r>
              <a:rPr lang="en-US"/>
              <a:t> </a:t>
            </a:r>
            <a:r>
              <a:rPr lang="en-US" err="1"/>
              <a:t>metus</a:t>
            </a:r>
            <a:r>
              <a:rPr lang="en-US"/>
              <a:t> </a:t>
            </a:r>
            <a:r>
              <a:rPr lang="en-US" err="1"/>
              <a:t>molestie</a:t>
            </a:r>
            <a:r>
              <a:rPr lang="en-US"/>
              <a:t> </a:t>
            </a:r>
            <a:r>
              <a:rPr lang="en-US" err="1"/>
              <a:t>fringilla</a:t>
            </a:r>
            <a:r>
              <a:rPr lang="en-US"/>
              <a:t>. </a:t>
            </a:r>
            <a:r>
              <a:rPr lang="en-US" err="1"/>
              <a:t>Suspendisse</a:t>
            </a:r>
            <a:r>
              <a:rPr lang="en-US"/>
              <a:t> </a:t>
            </a:r>
            <a:r>
              <a:rPr lang="en-US" err="1"/>
              <a:t>leo</a:t>
            </a:r>
            <a:r>
              <a:rPr lang="en-US"/>
              <a:t> </a:t>
            </a:r>
            <a:r>
              <a:rPr lang="en-US" err="1"/>
              <a:t>erat</a:t>
            </a:r>
            <a:r>
              <a:rPr lang="en-US"/>
              <a:t>, </a:t>
            </a:r>
            <a:r>
              <a:rPr lang="en-US" err="1"/>
              <a:t>condimentum</a:t>
            </a:r>
            <a:r>
              <a:rPr lang="en-US"/>
              <a:t> sed eros in, vestibulum </a:t>
            </a:r>
            <a:r>
              <a:rPr lang="en-US" err="1"/>
              <a:t>tincidunt</a:t>
            </a:r>
            <a:r>
              <a:rPr lang="en-US"/>
              <a:t> </a:t>
            </a:r>
            <a:r>
              <a:rPr lang="en-US" err="1"/>
              <a:t>elit</a:t>
            </a:r>
            <a:r>
              <a:rPr lang="en-US"/>
              <a:t>. </a:t>
            </a:r>
            <a:r>
              <a:rPr lang="en-US" err="1"/>
              <a:t>Pellentesque</a:t>
            </a:r>
            <a:r>
              <a:rPr lang="en-US"/>
              <a:t> </a:t>
            </a:r>
            <a:r>
              <a:rPr lang="en-US" err="1"/>
              <a:t>lacus</a:t>
            </a:r>
            <a:r>
              <a:rPr lang="en-US"/>
              <a:t> </a:t>
            </a:r>
            <a:r>
              <a:rPr lang="en-US" err="1"/>
              <a:t>arcu</a:t>
            </a:r>
            <a:r>
              <a:rPr lang="en-US"/>
              <a:t>, </a:t>
            </a:r>
            <a:r>
              <a:rPr lang="en-US" err="1"/>
              <a:t>varius</a:t>
            </a:r>
            <a:r>
              <a:rPr lang="en-US"/>
              <a:t> </a:t>
            </a:r>
            <a:r>
              <a:rPr lang="en-US" err="1"/>
              <a:t>nec</a:t>
            </a:r>
            <a:r>
              <a:rPr lang="en-US"/>
              <a:t> </a:t>
            </a:r>
            <a:r>
              <a:rPr lang="en-US" err="1"/>
              <a:t>urna</a:t>
            </a:r>
            <a:r>
              <a:rPr lang="en-US"/>
              <a:t> sed, </a:t>
            </a:r>
            <a:r>
              <a:rPr lang="en-US" err="1"/>
              <a:t>malesuada</a:t>
            </a:r>
            <a:r>
              <a:rPr lang="en-US"/>
              <a:t> </a:t>
            </a:r>
            <a:r>
              <a:rPr lang="en-US" err="1"/>
              <a:t>lobortis</a:t>
            </a:r>
            <a:r>
              <a:rPr lang="en-US"/>
              <a:t> </a:t>
            </a:r>
            <a:r>
              <a:rPr lang="en-US" err="1"/>
              <a:t>augue</a:t>
            </a:r>
            <a:r>
              <a:rPr lang="en-US"/>
              <a:t>. </a:t>
            </a:r>
            <a:r>
              <a:rPr lang="en-US" err="1"/>
              <a:t>Curabitur</a:t>
            </a:r>
            <a:r>
              <a:rPr lang="en-US"/>
              <a:t> a diam ac diam </a:t>
            </a:r>
            <a:r>
              <a:rPr lang="en-US" err="1"/>
              <a:t>rhoncus</a:t>
            </a:r>
            <a:r>
              <a:rPr lang="en-US"/>
              <a:t> </a:t>
            </a:r>
            <a:r>
              <a:rPr lang="en-US" err="1"/>
              <a:t>molestie</a:t>
            </a:r>
            <a:r>
              <a:rPr lang="en-US"/>
              <a:t> porta vel diam. Nam in </a:t>
            </a:r>
            <a:r>
              <a:rPr lang="en-US" err="1"/>
              <a:t>commodo</a:t>
            </a:r>
            <a:r>
              <a:rPr lang="en-US"/>
              <a:t> </a:t>
            </a:r>
            <a:r>
              <a:rPr lang="en-US" err="1"/>
              <a:t>massa</a:t>
            </a:r>
            <a:r>
              <a:rPr lang="en-US"/>
              <a:t>.</a:t>
            </a:r>
          </a:p>
          <a:p>
            <a:pPr lvl="0"/>
            <a:r>
              <a:rPr lang="en-US" err="1"/>
              <a:t>Quisque</a:t>
            </a:r>
            <a:r>
              <a:rPr lang="en-US"/>
              <a:t> </a:t>
            </a:r>
            <a:r>
              <a:rPr lang="en-US" err="1"/>
              <a:t>pretium</a:t>
            </a:r>
            <a:r>
              <a:rPr lang="en-US"/>
              <a:t> </a:t>
            </a:r>
            <a:r>
              <a:rPr lang="en-US" err="1"/>
              <a:t>venenatis</a:t>
            </a:r>
            <a:r>
              <a:rPr lang="en-US"/>
              <a:t> </a:t>
            </a:r>
            <a:r>
              <a:rPr lang="en-US" err="1"/>
              <a:t>erat</a:t>
            </a:r>
            <a:r>
              <a:rPr lang="en-US"/>
              <a:t> ac </a:t>
            </a:r>
            <a:r>
              <a:rPr lang="en-US" err="1"/>
              <a:t>mattis</a:t>
            </a:r>
            <a:r>
              <a:rPr lang="en-US"/>
              <a:t>. In auctor </a:t>
            </a:r>
            <a:r>
              <a:rPr lang="en-US" err="1"/>
              <a:t>enim</a:t>
            </a:r>
            <a:r>
              <a:rPr lang="en-US"/>
              <a:t> vel ante </a:t>
            </a:r>
            <a:r>
              <a:rPr lang="en-US" err="1"/>
              <a:t>pretium</a:t>
            </a:r>
            <a:r>
              <a:rPr lang="en-US"/>
              <a:t>, vel </a:t>
            </a:r>
            <a:r>
              <a:rPr lang="en-US" err="1"/>
              <a:t>laoreet</a:t>
            </a:r>
            <a:r>
              <a:rPr lang="en-US"/>
              <a:t> lorem </a:t>
            </a:r>
            <a:r>
              <a:rPr lang="en-US" err="1"/>
              <a:t>aliquet</a:t>
            </a:r>
            <a:r>
              <a:rPr lang="en-US"/>
              <a:t>. </a:t>
            </a:r>
            <a:r>
              <a:rPr lang="en-US" err="1"/>
              <a:t>Fusce</a:t>
            </a:r>
            <a:r>
              <a:rPr lang="en-US"/>
              <a:t> at </a:t>
            </a:r>
            <a:r>
              <a:rPr lang="en-US" err="1"/>
              <a:t>mauris</a:t>
            </a:r>
            <a:r>
              <a:rPr lang="en-US"/>
              <a:t> </a:t>
            </a:r>
            <a:r>
              <a:rPr lang="en-US" err="1"/>
              <a:t>elementum</a:t>
            </a:r>
            <a:r>
              <a:rPr lang="en-US"/>
              <a:t>, dictum </a:t>
            </a:r>
            <a:r>
              <a:rPr lang="en-US" err="1"/>
              <a:t>nunc</a:t>
            </a:r>
            <a:r>
              <a:rPr lang="en-US"/>
              <a:t> </a:t>
            </a:r>
            <a:r>
              <a:rPr lang="en-US" err="1"/>
              <a:t>eget</a:t>
            </a:r>
            <a:r>
              <a:rPr lang="en-US"/>
              <a:t>, </a:t>
            </a:r>
            <a:r>
              <a:rPr lang="en-US" err="1"/>
              <a:t>fringilla</a:t>
            </a:r>
            <a:r>
              <a:rPr lang="en-US"/>
              <a:t> ex. </a:t>
            </a:r>
            <a:r>
              <a:rPr lang="en-US" err="1"/>
              <a:t>Fusce</a:t>
            </a:r>
            <a:r>
              <a:rPr lang="en-US"/>
              <a:t> </a:t>
            </a:r>
            <a:r>
              <a:rPr lang="en-US" err="1"/>
              <a:t>arcu</a:t>
            </a:r>
            <a:r>
              <a:rPr lang="en-US"/>
              <a:t> </a:t>
            </a:r>
            <a:r>
              <a:rPr lang="en-US" err="1"/>
              <a:t>felis</a:t>
            </a:r>
            <a:r>
              <a:rPr lang="en-US"/>
              <a:t>, </a:t>
            </a:r>
            <a:r>
              <a:rPr lang="en-US" err="1"/>
              <a:t>vehicula</a:t>
            </a:r>
            <a:r>
              <a:rPr lang="en-US"/>
              <a:t> </a:t>
            </a:r>
            <a:r>
              <a:rPr lang="en-US" err="1"/>
              <a:t>quis</a:t>
            </a:r>
            <a:r>
              <a:rPr lang="en-US"/>
              <a:t> </a:t>
            </a:r>
            <a:r>
              <a:rPr lang="en-US" err="1"/>
              <a:t>feugiat</a:t>
            </a:r>
            <a:r>
              <a:rPr lang="en-US"/>
              <a:t> sed, </a:t>
            </a:r>
            <a:r>
              <a:rPr lang="en-US" err="1"/>
              <a:t>aliquet</a:t>
            </a:r>
            <a:r>
              <a:rPr lang="en-US"/>
              <a:t> </a:t>
            </a:r>
            <a:r>
              <a:rPr lang="en-US" err="1"/>
              <a:t>quis</a:t>
            </a:r>
            <a:r>
              <a:rPr lang="en-US"/>
              <a:t> eros.</a:t>
            </a:r>
          </a:p>
        </p:txBody>
      </p:sp>
      <p:sp>
        <p:nvSpPr>
          <p:cNvPr id="4" name="Picture Placeholder 3">
            <a:extLst>
              <a:ext uri="{FF2B5EF4-FFF2-40B4-BE49-F238E27FC236}">
                <a16:creationId xmlns:a16="http://schemas.microsoft.com/office/drawing/2014/main" id="{AEAFFD7F-E406-40CD-9AA2-3818827A8FC4}"/>
              </a:ext>
            </a:extLst>
          </p:cNvPr>
          <p:cNvSpPr>
            <a:spLocks noGrp="1"/>
          </p:cNvSpPr>
          <p:nvPr>
            <p:ph type="pic" sz="quarter" idx="38" hasCustomPrompt="1"/>
          </p:nvPr>
        </p:nvSpPr>
        <p:spPr>
          <a:xfrm>
            <a:off x="6096000" y="1609725"/>
            <a:ext cx="5715000" cy="3798888"/>
          </a:xfrm>
          <a:solidFill>
            <a:schemeClr val="bg1">
              <a:lumMod val="75000"/>
            </a:schemeClr>
          </a:solidFill>
        </p:spPr>
        <p:txBody>
          <a:bodyPr tIns="0" rIns="0" bIns="914400" anchor="ctr" anchorCtr="0"/>
          <a:lstStyle>
            <a:lvl1pPr marL="0" indent="0" algn="ctr">
              <a:buNone/>
              <a:defRPr sz="1600">
                <a:solidFill>
                  <a:schemeClr val="bg1"/>
                </a:solidFill>
              </a:defRPr>
            </a:lvl1pPr>
          </a:lstStyle>
          <a:p>
            <a:r>
              <a:rPr lang="en-US"/>
              <a:t>Click icon to add photo</a:t>
            </a:r>
          </a:p>
        </p:txBody>
      </p:sp>
      <p:sp>
        <p:nvSpPr>
          <p:cNvPr id="8" name="Rectangle 7">
            <a:extLst>
              <a:ext uri="{FF2B5EF4-FFF2-40B4-BE49-F238E27FC236}">
                <a16:creationId xmlns:a16="http://schemas.microsoft.com/office/drawing/2014/main" id="{B21A85F4-FED3-424A-A059-8B91AF23D35D}"/>
              </a:ext>
            </a:extLst>
          </p:cNvPr>
          <p:cNvSpPr/>
          <p:nvPr userDrawn="1"/>
        </p:nvSpPr>
        <p:spPr bwMode="ltGray">
          <a:xfrm>
            <a:off x="0" y="2"/>
            <a:ext cx="12192000" cy="12953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970B0217-EA68-354A-A48D-B84CFF40EFAA}"/>
              </a:ext>
            </a:extLst>
          </p:cNvPr>
          <p:cNvSpPr>
            <a:spLocks noGrp="1"/>
          </p:cNvSpPr>
          <p:nvPr>
            <p:ph type="title" hasCustomPrompt="1"/>
          </p:nvPr>
        </p:nvSpPr>
        <p:spPr bwMode="black">
          <a:xfrm>
            <a:off x="298808" y="397385"/>
            <a:ext cx="11612880" cy="600934"/>
          </a:xfrm>
        </p:spPr>
        <p:txBody>
          <a:bodyPr tIns="0" rIns="0" bIns="0">
            <a:spAutoFit/>
          </a:bodyPr>
          <a:lstStyle>
            <a:lvl1pPr>
              <a:defRPr sz="4400">
                <a:solidFill>
                  <a:schemeClr val="tx1"/>
                </a:solidFill>
                <a:latin typeface="+mj-lt"/>
              </a:defRPr>
            </a:lvl1pPr>
          </a:lstStyle>
          <a:p>
            <a:r>
              <a:rPr lang="en-US"/>
              <a:t>Title</a:t>
            </a:r>
          </a:p>
        </p:txBody>
      </p:sp>
      <p:sp>
        <p:nvSpPr>
          <p:cNvPr id="11" name="Slide Number Placeholder 6">
            <a:extLst>
              <a:ext uri="{FF2B5EF4-FFF2-40B4-BE49-F238E27FC236}">
                <a16:creationId xmlns:a16="http://schemas.microsoft.com/office/drawing/2014/main" id="{D0EB6A83-82B4-4821-9E6D-CFC9C50B2953}"/>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
        <p:nvSpPr>
          <p:cNvPr id="9" name="logo">
            <a:extLst>
              <a:ext uri="{FF2B5EF4-FFF2-40B4-BE49-F238E27FC236}">
                <a16:creationId xmlns:a16="http://schemas.microsoft.com/office/drawing/2014/main" id="{B9ED8586-3578-40EA-A842-9BA9439928D5}"/>
              </a:ext>
            </a:extLst>
          </p:cNvPr>
          <p:cNvSpPr>
            <a:spLocks noChangeAspect="1" noEditPoints="1"/>
          </p:cNvSpPr>
          <p:nvPr userDrawn="1"/>
        </p:nvSpPr>
        <p:spPr bwMode="gray">
          <a:xfrm>
            <a:off x="11596549" y="6290052"/>
            <a:ext cx="315140" cy="315140"/>
          </a:xfrm>
          <a:custGeom>
            <a:avLst/>
            <a:gdLst>
              <a:gd name="T0" fmla="*/ 864 w 1728"/>
              <a:gd name="T1" fmla="*/ 1728 h 1728"/>
              <a:gd name="T2" fmla="*/ 838 w 1728"/>
              <a:gd name="T3" fmla="*/ 1728 h 1728"/>
              <a:gd name="T4" fmla="*/ 1015 w 1728"/>
              <a:gd name="T5" fmla="*/ 1243 h 1728"/>
              <a:gd name="T6" fmla="*/ 1258 w 1728"/>
              <a:gd name="T7" fmla="*/ 1243 h 1728"/>
              <a:gd name="T8" fmla="*/ 1362 w 1728"/>
              <a:gd name="T9" fmla="*/ 1170 h 1728"/>
              <a:gd name="T10" fmla="*/ 1554 w 1728"/>
              <a:gd name="T11" fmla="*/ 643 h 1728"/>
              <a:gd name="T12" fmla="*/ 1444 w 1728"/>
              <a:gd name="T13" fmla="*/ 487 h 1728"/>
              <a:gd name="T14" fmla="*/ 1107 w 1728"/>
              <a:gd name="T15" fmla="*/ 487 h 1728"/>
              <a:gd name="T16" fmla="*/ 824 w 1728"/>
              <a:gd name="T17" fmla="*/ 1264 h 1728"/>
              <a:gd name="T18" fmla="*/ 824 w 1728"/>
              <a:gd name="T19" fmla="*/ 1264 h 1728"/>
              <a:gd name="T20" fmla="*/ 664 w 1728"/>
              <a:gd name="T21" fmla="*/ 1705 h 1728"/>
              <a:gd name="T22" fmla="*/ 0 w 1728"/>
              <a:gd name="T23" fmla="*/ 864 h 1728"/>
              <a:gd name="T24" fmla="*/ 631 w 1728"/>
              <a:gd name="T25" fmla="*/ 32 h 1728"/>
              <a:gd name="T26" fmla="*/ 465 w 1728"/>
              <a:gd name="T27" fmla="*/ 487 h 1728"/>
              <a:gd name="T28" fmla="*/ 465 w 1728"/>
              <a:gd name="T29" fmla="*/ 487 h 1728"/>
              <a:gd name="T30" fmla="*/ 190 w 1728"/>
              <a:gd name="T31" fmla="*/ 1243 h 1728"/>
              <a:gd name="T32" fmla="*/ 373 w 1728"/>
              <a:gd name="T33" fmla="*/ 1243 h 1728"/>
              <a:gd name="T34" fmla="*/ 607 w 1728"/>
              <a:gd name="T35" fmla="*/ 600 h 1728"/>
              <a:gd name="T36" fmla="*/ 745 w 1728"/>
              <a:gd name="T37" fmla="*/ 600 h 1728"/>
              <a:gd name="T38" fmla="*/ 511 w 1728"/>
              <a:gd name="T39" fmla="*/ 1243 h 1728"/>
              <a:gd name="T40" fmla="*/ 694 w 1728"/>
              <a:gd name="T41" fmla="*/ 1243 h 1728"/>
              <a:gd name="T42" fmla="*/ 912 w 1728"/>
              <a:gd name="T43" fmla="*/ 643 h 1728"/>
              <a:gd name="T44" fmla="*/ 802 w 1728"/>
              <a:gd name="T45" fmla="*/ 487 h 1728"/>
              <a:gd name="T46" fmla="*/ 649 w 1728"/>
              <a:gd name="T47" fmla="*/ 487 h 1728"/>
              <a:gd name="T48" fmla="*/ 825 w 1728"/>
              <a:gd name="T49" fmla="*/ 1 h 1728"/>
              <a:gd name="T50" fmla="*/ 864 w 1728"/>
              <a:gd name="T51" fmla="*/ 0 h 1728"/>
              <a:gd name="T52" fmla="*/ 1728 w 1728"/>
              <a:gd name="T53" fmla="*/ 864 h 1728"/>
              <a:gd name="T54" fmla="*/ 864 w 1728"/>
              <a:gd name="T55" fmla="*/ 1728 h 1728"/>
              <a:gd name="T56" fmla="*/ 1387 w 1728"/>
              <a:gd name="T57" fmla="*/ 600 h 1728"/>
              <a:gd name="T58" fmla="*/ 1249 w 1728"/>
              <a:gd name="T59" fmla="*/ 600 h 1728"/>
              <a:gd name="T60" fmla="*/ 1057 w 1728"/>
              <a:gd name="T61" fmla="*/ 1129 h 1728"/>
              <a:gd name="T62" fmla="*/ 1194 w 1728"/>
              <a:gd name="T63" fmla="*/ 1129 h 1728"/>
              <a:gd name="T64" fmla="*/ 1387 w 1728"/>
              <a:gd name="T65" fmla="*/ 600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8" h="1728">
                <a:moveTo>
                  <a:pt x="864" y="1728"/>
                </a:moveTo>
                <a:cubicBezTo>
                  <a:pt x="856" y="1728"/>
                  <a:pt x="847" y="1728"/>
                  <a:pt x="838" y="1728"/>
                </a:cubicBezTo>
                <a:cubicBezTo>
                  <a:pt x="1015" y="1243"/>
                  <a:pt x="1015" y="1243"/>
                  <a:pt x="1015" y="1243"/>
                </a:cubicBezTo>
                <a:cubicBezTo>
                  <a:pt x="1258" y="1243"/>
                  <a:pt x="1258" y="1243"/>
                  <a:pt x="1258" y="1243"/>
                </a:cubicBezTo>
                <a:cubicBezTo>
                  <a:pt x="1301" y="1243"/>
                  <a:pt x="1347" y="1210"/>
                  <a:pt x="1362" y="1170"/>
                </a:cubicBezTo>
                <a:cubicBezTo>
                  <a:pt x="1554" y="643"/>
                  <a:pt x="1554" y="643"/>
                  <a:pt x="1554" y="643"/>
                </a:cubicBezTo>
                <a:cubicBezTo>
                  <a:pt x="1585" y="557"/>
                  <a:pt x="1536" y="487"/>
                  <a:pt x="1444" y="487"/>
                </a:cubicBezTo>
                <a:cubicBezTo>
                  <a:pt x="1107" y="487"/>
                  <a:pt x="1107" y="487"/>
                  <a:pt x="1107" y="487"/>
                </a:cubicBezTo>
                <a:cubicBezTo>
                  <a:pt x="824" y="1264"/>
                  <a:pt x="824" y="1264"/>
                  <a:pt x="824" y="1264"/>
                </a:cubicBezTo>
                <a:cubicBezTo>
                  <a:pt x="824" y="1264"/>
                  <a:pt x="824" y="1264"/>
                  <a:pt x="824" y="1264"/>
                </a:cubicBezTo>
                <a:cubicBezTo>
                  <a:pt x="664" y="1705"/>
                  <a:pt x="664" y="1705"/>
                  <a:pt x="664" y="1705"/>
                </a:cubicBezTo>
                <a:cubicBezTo>
                  <a:pt x="283" y="1614"/>
                  <a:pt x="0" y="1272"/>
                  <a:pt x="0" y="864"/>
                </a:cubicBezTo>
                <a:cubicBezTo>
                  <a:pt x="0" y="468"/>
                  <a:pt x="267" y="134"/>
                  <a:pt x="631" y="32"/>
                </a:cubicBezTo>
                <a:cubicBezTo>
                  <a:pt x="465" y="487"/>
                  <a:pt x="465" y="487"/>
                  <a:pt x="465" y="487"/>
                </a:cubicBezTo>
                <a:cubicBezTo>
                  <a:pt x="465" y="487"/>
                  <a:pt x="465" y="487"/>
                  <a:pt x="465" y="487"/>
                </a:cubicBezTo>
                <a:cubicBezTo>
                  <a:pt x="190" y="1243"/>
                  <a:pt x="190" y="1243"/>
                  <a:pt x="190" y="1243"/>
                </a:cubicBezTo>
                <a:cubicBezTo>
                  <a:pt x="373" y="1243"/>
                  <a:pt x="373" y="1243"/>
                  <a:pt x="373" y="1243"/>
                </a:cubicBezTo>
                <a:cubicBezTo>
                  <a:pt x="607" y="600"/>
                  <a:pt x="607" y="600"/>
                  <a:pt x="607" y="600"/>
                </a:cubicBezTo>
                <a:cubicBezTo>
                  <a:pt x="745" y="600"/>
                  <a:pt x="745" y="600"/>
                  <a:pt x="745" y="600"/>
                </a:cubicBezTo>
                <a:cubicBezTo>
                  <a:pt x="511" y="1243"/>
                  <a:pt x="511" y="1243"/>
                  <a:pt x="511" y="1243"/>
                </a:cubicBezTo>
                <a:cubicBezTo>
                  <a:pt x="694" y="1243"/>
                  <a:pt x="694" y="1243"/>
                  <a:pt x="694" y="1243"/>
                </a:cubicBezTo>
                <a:cubicBezTo>
                  <a:pt x="912" y="643"/>
                  <a:pt x="912" y="643"/>
                  <a:pt x="912" y="643"/>
                </a:cubicBezTo>
                <a:cubicBezTo>
                  <a:pt x="943" y="557"/>
                  <a:pt x="894" y="487"/>
                  <a:pt x="802" y="487"/>
                </a:cubicBezTo>
                <a:cubicBezTo>
                  <a:pt x="649" y="487"/>
                  <a:pt x="649" y="487"/>
                  <a:pt x="649" y="487"/>
                </a:cubicBezTo>
                <a:cubicBezTo>
                  <a:pt x="825" y="1"/>
                  <a:pt x="825" y="1"/>
                  <a:pt x="825" y="1"/>
                </a:cubicBezTo>
                <a:cubicBezTo>
                  <a:pt x="838" y="1"/>
                  <a:pt x="851" y="0"/>
                  <a:pt x="864" y="0"/>
                </a:cubicBezTo>
                <a:cubicBezTo>
                  <a:pt x="1341" y="0"/>
                  <a:pt x="1728" y="387"/>
                  <a:pt x="1728" y="864"/>
                </a:cubicBezTo>
                <a:cubicBezTo>
                  <a:pt x="1728" y="1341"/>
                  <a:pt x="1341" y="1728"/>
                  <a:pt x="864" y="1728"/>
                </a:cubicBezTo>
                <a:close/>
                <a:moveTo>
                  <a:pt x="1387" y="600"/>
                </a:moveTo>
                <a:cubicBezTo>
                  <a:pt x="1249" y="600"/>
                  <a:pt x="1249" y="600"/>
                  <a:pt x="1249" y="600"/>
                </a:cubicBezTo>
                <a:cubicBezTo>
                  <a:pt x="1057" y="1129"/>
                  <a:pt x="1057" y="1129"/>
                  <a:pt x="1057" y="1129"/>
                </a:cubicBezTo>
                <a:cubicBezTo>
                  <a:pt x="1194" y="1129"/>
                  <a:pt x="1194" y="1129"/>
                  <a:pt x="1194" y="1129"/>
                </a:cubicBezTo>
                <a:lnTo>
                  <a:pt x="1387" y="6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sz="1800"/>
          </a:p>
        </p:txBody>
      </p:sp>
      <p:sp>
        <p:nvSpPr>
          <p:cNvPr id="10" name="Footer Placeholder 4">
            <a:extLst>
              <a:ext uri="{FF2B5EF4-FFF2-40B4-BE49-F238E27FC236}">
                <a16:creationId xmlns:a16="http://schemas.microsoft.com/office/drawing/2014/main" id="{A5686282-38A5-4479-9D5F-38F2620893B1}"/>
              </a:ext>
            </a:extLst>
          </p:cNvPr>
          <p:cNvSpPr>
            <a:spLocks noGrp="1"/>
          </p:cNvSpPr>
          <p:nvPr>
            <p:ph type="ftr" sz="quarter" idx="3"/>
          </p:nvPr>
        </p:nvSpPr>
        <p:spPr>
          <a:xfrm>
            <a:off x="621389" y="6462461"/>
            <a:ext cx="2489464" cy="153888"/>
          </a:xfrm>
          <a:prstGeom prst="rect">
            <a:avLst/>
          </a:prstGeom>
        </p:spPr>
        <p:txBody>
          <a:bodyPr vert="horz" lIns="0" tIns="0" rIns="0" bIns="0" rtlCol="0" anchor="b" anchorCtr="0"/>
          <a:lstStyle>
            <a:lvl1pPr algn="l">
              <a:defRPr sz="1000">
                <a:solidFill>
                  <a:schemeClr val="tx1"/>
                </a:solidFill>
              </a:defRPr>
            </a:lvl1pPr>
          </a:lstStyle>
          <a:p>
            <a:r>
              <a:rPr lang="en-US"/>
              <a:t>HP Private, Confidential for Internal Use Only</a:t>
            </a:r>
          </a:p>
        </p:txBody>
      </p:sp>
    </p:spTree>
    <p:extLst>
      <p:ext uri="{BB962C8B-B14F-4D97-AF65-F5344CB8AC3E}">
        <p14:creationId xmlns:p14="http://schemas.microsoft.com/office/powerpoint/2010/main" val="36239820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Content &amp; Large Photo">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453FAA35-481F-464E-B989-E4AFA8321B57}"/>
              </a:ext>
            </a:extLst>
          </p:cNvPr>
          <p:cNvSpPr>
            <a:spLocks noGrp="1"/>
          </p:cNvSpPr>
          <p:nvPr>
            <p:ph type="body" sz="quarter" idx="39"/>
          </p:nvPr>
        </p:nvSpPr>
        <p:spPr>
          <a:xfrm>
            <a:off x="307976" y="1604965"/>
            <a:ext cx="5434013" cy="2924175"/>
          </a:xfrm>
        </p:spPr>
        <p:txBody>
          <a:bodyPr/>
          <a:lstStyle/>
          <a:p>
            <a:pPr lvl="0"/>
            <a:r>
              <a:rPr lang="en-US"/>
              <a:t>Click to edit Master text styles</a:t>
            </a:r>
          </a:p>
          <a:p>
            <a:pPr lvl="1"/>
            <a:r>
              <a:rPr lang="en-US"/>
              <a:t>Second level</a:t>
            </a:r>
          </a:p>
          <a:p>
            <a:pPr lvl="2"/>
            <a:r>
              <a:rPr lang="en-US"/>
              <a:t>Third level</a:t>
            </a:r>
          </a:p>
        </p:txBody>
      </p:sp>
      <p:sp>
        <p:nvSpPr>
          <p:cNvPr id="8" name="Rectangle 7">
            <a:extLst>
              <a:ext uri="{FF2B5EF4-FFF2-40B4-BE49-F238E27FC236}">
                <a16:creationId xmlns:a16="http://schemas.microsoft.com/office/drawing/2014/main" id="{B21A85F4-FED3-424A-A059-8B91AF23D35D}"/>
              </a:ext>
            </a:extLst>
          </p:cNvPr>
          <p:cNvSpPr/>
          <p:nvPr userDrawn="1"/>
        </p:nvSpPr>
        <p:spPr bwMode="ltGray">
          <a:xfrm>
            <a:off x="0" y="2"/>
            <a:ext cx="6096000" cy="12953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5" name="Picture Placeholder 4">
            <a:extLst>
              <a:ext uri="{FF2B5EF4-FFF2-40B4-BE49-F238E27FC236}">
                <a16:creationId xmlns:a16="http://schemas.microsoft.com/office/drawing/2014/main" id="{32B84C0D-8445-4009-BF2F-55B901AD154A}"/>
              </a:ext>
            </a:extLst>
          </p:cNvPr>
          <p:cNvSpPr>
            <a:spLocks noGrp="1"/>
          </p:cNvSpPr>
          <p:nvPr>
            <p:ph type="pic" sz="quarter" idx="38" hasCustomPrompt="1"/>
          </p:nvPr>
        </p:nvSpPr>
        <p:spPr>
          <a:xfrm>
            <a:off x="6096000" y="-26469"/>
            <a:ext cx="6096000" cy="6884469"/>
          </a:xfrm>
          <a:solidFill>
            <a:schemeClr val="bg1">
              <a:lumMod val="75000"/>
            </a:schemeClr>
          </a:solidFill>
        </p:spPr>
        <p:txBody>
          <a:bodyPr tIns="0" rIns="0" bIns="914400" anchor="ctr" anchorCtr="0"/>
          <a:lstStyle>
            <a:lvl1pPr marL="0" indent="0" algn="ctr">
              <a:buNone/>
              <a:defRPr sz="1600">
                <a:solidFill>
                  <a:schemeClr val="bg1"/>
                </a:solidFill>
              </a:defRPr>
            </a:lvl1pPr>
          </a:lstStyle>
          <a:p>
            <a:r>
              <a:rPr lang="en-US"/>
              <a:t>Click icon to add photo</a:t>
            </a:r>
          </a:p>
        </p:txBody>
      </p:sp>
      <p:sp>
        <p:nvSpPr>
          <p:cNvPr id="2" name="Title 1">
            <a:extLst>
              <a:ext uri="{FF2B5EF4-FFF2-40B4-BE49-F238E27FC236}">
                <a16:creationId xmlns:a16="http://schemas.microsoft.com/office/drawing/2014/main" id="{970B0217-EA68-354A-A48D-B84CFF40EFAA}"/>
              </a:ext>
            </a:extLst>
          </p:cNvPr>
          <p:cNvSpPr>
            <a:spLocks noGrp="1"/>
          </p:cNvSpPr>
          <p:nvPr>
            <p:ph type="title" hasCustomPrompt="1"/>
          </p:nvPr>
        </p:nvSpPr>
        <p:spPr bwMode="black">
          <a:xfrm>
            <a:off x="298810" y="397385"/>
            <a:ext cx="5413623" cy="600934"/>
          </a:xfrm>
        </p:spPr>
        <p:txBody>
          <a:bodyPr tIns="0" rIns="0" bIns="0">
            <a:spAutoFit/>
          </a:bodyPr>
          <a:lstStyle>
            <a:lvl1pPr>
              <a:defRPr sz="4400">
                <a:solidFill>
                  <a:schemeClr val="tx1"/>
                </a:solidFill>
                <a:latin typeface="+mj-lt"/>
              </a:defRPr>
            </a:lvl1pPr>
          </a:lstStyle>
          <a:p>
            <a:r>
              <a:rPr lang="en-US"/>
              <a:t>Title</a:t>
            </a:r>
          </a:p>
        </p:txBody>
      </p:sp>
      <p:sp>
        <p:nvSpPr>
          <p:cNvPr id="14" name="Slide Number Placeholder 6">
            <a:extLst>
              <a:ext uri="{FF2B5EF4-FFF2-40B4-BE49-F238E27FC236}">
                <a16:creationId xmlns:a16="http://schemas.microsoft.com/office/drawing/2014/main" id="{5DF90518-C404-4611-8BF8-29822FB22805}"/>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
        <p:nvSpPr>
          <p:cNvPr id="11" name="Footer Placeholder 4">
            <a:extLst>
              <a:ext uri="{FF2B5EF4-FFF2-40B4-BE49-F238E27FC236}">
                <a16:creationId xmlns:a16="http://schemas.microsoft.com/office/drawing/2014/main" id="{42B1B90F-0C38-4E7A-9323-140E58C11CCB}"/>
              </a:ext>
            </a:extLst>
          </p:cNvPr>
          <p:cNvSpPr>
            <a:spLocks noGrp="1"/>
          </p:cNvSpPr>
          <p:nvPr>
            <p:ph type="ftr" sz="quarter" idx="3"/>
          </p:nvPr>
        </p:nvSpPr>
        <p:spPr>
          <a:xfrm>
            <a:off x="621389" y="6462461"/>
            <a:ext cx="2489464" cy="153888"/>
          </a:xfrm>
          <a:prstGeom prst="rect">
            <a:avLst/>
          </a:prstGeom>
        </p:spPr>
        <p:txBody>
          <a:bodyPr vert="horz" lIns="0" tIns="0" rIns="0" bIns="0" rtlCol="0" anchor="b" anchorCtr="0"/>
          <a:lstStyle>
            <a:lvl1pPr algn="l">
              <a:defRPr sz="1000">
                <a:solidFill>
                  <a:schemeClr val="tx1"/>
                </a:solidFill>
              </a:defRPr>
            </a:lvl1pPr>
          </a:lstStyle>
          <a:p>
            <a:r>
              <a:rPr lang="en-US"/>
              <a:t>HP Private, Confidential for Internal Use Only</a:t>
            </a:r>
          </a:p>
        </p:txBody>
      </p:sp>
    </p:spTree>
    <p:extLst>
      <p:ext uri="{BB962C8B-B14F-4D97-AF65-F5344CB8AC3E}">
        <p14:creationId xmlns:p14="http://schemas.microsoft.com/office/powerpoint/2010/main" val="8836067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Content &amp; Chart">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A149F19-0236-43EB-832E-E49348CEAB98}"/>
              </a:ext>
            </a:extLst>
          </p:cNvPr>
          <p:cNvSpPr>
            <a:spLocks noGrp="1"/>
          </p:cNvSpPr>
          <p:nvPr>
            <p:ph type="body" sz="quarter" idx="38"/>
          </p:nvPr>
        </p:nvSpPr>
        <p:spPr>
          <a:xfrm>
            <a:off x="298452" y="1604963"/>
            <a:ext cx="5432425" cy="4125912"/>
          </a:xfrm>
        </p:spPr>
        <p:txBody>
          <a:bodyPr/>
          <a:lstStyle>
            <a:lvl3pPr>
              <a:defRPr/>
            </a:lvl3pPr>
          </a:lstStyle>
          <a:p>
            <a:pPr lvl="0"/>
            <a:r>
              <a:rPr lang="en-US"/>
              <a:t>Click to edit Master text styles</a:t>
            </a:r>
          </a:p>
          <a:p>
            <a:pPr lvl="1"/>
            <a:r>
              <a:rPr lang="en-US"/>
              <a:t>Second level</a:t>
            </a:r>
          </a:p>
          <a:p>
            <a:pPr lvl="2"/>
            <a:r>
              <a:rPr lang="en-US"/>
              <a:t>Third level</a:t>
            </a:r>
          </a:p>
        </p:txBody>
      </p:sp>
      <p:sp>
        <p:nvSpPr>
          <p:cNvPr id="11" name="Rectangle 10">
            <a:extLst>
              <a:ext uri="{FF2B5EF4-FFF2-40B4-BE49-F238E27FC236}">
                <a16:creationId xmlns:a16="http://schemas.microsoft.com/office/drawing/2014/main" id="{07804B36-E44E-4A42-B169-282EAD312F17}"/>
              </a:ext>
            </a:extLst>
          </p:cNvPr>
          <p:cNvSpPr/>
          <p:nvPr userDrawn="1"/>
        </p:nvSpPr>
        <p:spPr bwMode="gray">
          <a:xfrm>
            <a:off x="6096000" y="0"/>
            <a:ext cx="6096000" cy="6858000"/>
          </a:xfrm>
          <a:prstGeom prst="rect">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800">
              <a:solidFill>
                <a:schemeClr val="tx1"/>
              </a:solidFill>
            </a:endParaRPr>
          </a:p>
        </p:txBody>
      </p:sp>
      <p:sp>
        <p:nvSpPr>
          <p:cNvPr id="8" name="Rectangle 7">
            <a:extLst>
              <a:ext uri="{FF2B5EF4-FFF2-40B4-BE49-F238E27FC236}">
                <a16:creationId xmlns:a16="http://schemas.microsoft.com/office/drawing/2014/main" id="{B21A85F4-FED3-424A-A059-8B91AF23D35D}"/>
              </a:ext>
            </a:extLst>
          </p:cNvPr>
          <p:cNvSpPr/>
          <p:nvPr userDrawn="1"/>
        </p:nvSpPr>
        <p:spPr bwMode="ltGray">
          <a:xfrm>
            <a:off x="0" y="2"/>
            <a:ext cx="6096000" cy="12953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970B0217-EA68-354A-A48D-B84CFF40EFAA}"/>
              </a:ext>
            </a:extLst>
          </p:cNvPr>
          <p:cNvSpPr>
            <a:spLocks noGrp="1"/>
          </p:cNvSpPr>
          <p:nvPr>
            <p:ph type="title" hasCustomPrompt="1"/>
          </p:nvPr>
        </p:nvSpPr>
        <p:spPr bwMode="black">
          <a:xfrm>
            <a:off x="298810" y="397385"/>
            <a:ext cx="5413623" cy="600934"/>
          </a:xfrm>
        </p:spPr>
        <p:txBody>
          <a:bodyPr tIns="0" rIns="0" bIns="0">
            <a:spAutoFit/>
          </a:bodyPr>
          <a:lstStyle>
            <a:lvl1pPr>
              <a:defRPr sz="4400">
                <a:solidFill>
                  <a:schemeClr val="tx1"/>
                </a:solidFill>
                <a:latin typeface="+mj-lt"/>
              </a:defRPr>
            </a:lvl1pPr>
          </a:lstStyle>
          <a:p>
            <a:r>
              <a:rPr lang="en-US"/>
              <a:t>Title</a:t>
            </a:r>
          </a:p>
        </p:txBody>
      </p:sp>
      <p:sp>
        <p:nvSpPr>
          <p:cNvPr id="15" name="Slide Number Placeholder 6">
            <a:extLst>
              <a:ext uri="{FF2B5EF4-FFF2-40B4-BE49-F238E27FC236}">
                <a16:creationId xmlns:a16="http://schemas.microsoft.com/office/drawing/2014/main" id="{0DB37193-AF41-48D4-9C15-11EC3155082C}"/>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
        <p:nvSpPr>
          <p:cNvPr id="9" name="Footer Placeholder 4">
            <a:extLst>
              <a:ext uri="{FF2B5EF4-FFF2-40B4-BE49-F238E27FC236}">
                <a16:creationId xmlns:a16="http://schemas.microsoft.com/office/drawing/2014/main" id="{5AC80B6D-7129-4623-BDC1-077C58FBA163}"/>
              </a:ext>
            </a:extLst>
          </p:cNvPr>
          <p:cNvSpPr>
            <a:spLocks noGrp="1"/>
          </p:cNvSpPr>
          <p:nvPr>
            <p:ph type="ftr" sz="quarter" idx="3"/>
          </p:nvPr>
        </p:nvSpPr>
        <p:spPr>
          <a:xfrm>
            <a:off x="621389" y="6462461"/>
            <a:ext cx="2489464" cy="153888"/>
          </a:xfrm>
          <a:prstGeom prst="rect">
            <a:avLst/>
          </a:prstGeom>
        </p:spPr>
        <p:txBody>
          <a:bodyPr vert="horz" lIns="0" tIns="0" rIns="0" bIns="0" rtlCol="0" anchor="b" anchorCtr="0"/>
          <a:lstStyle>
            <a:lvl1pPr algn="l">
              <a:defRPr sz="1000">
                <a:solidFill>
                  <a:schemeClr val="tx1"/>
                </a:solidFill>
              </a:defRPr>
            </a:lvl1pPr>
          </a:lstStyle>
          <a:p>
            <a:r>
              <a:rPr lang="en-US"/>
              <a:t>HP Private, Confidential for Internal Use Only</a:t>
            </a:r>
          </a:p>
        </p:txBody>
      </p:sp>
      <p:sp>
        <p:nvSpPr>
          <p:cNvPr id="10" name="logo">
            <a:extLst>
              <a:ext uri="{FF2B5EF4-FFF2-40B4-BE49-F238E27FC236}">
                <a16:creationId xmlns:a16="http://schemas.microsoft.com/office/drawing/2014/main" id="{ECB22FE1-E813-4F56-8A51-20A70596A932}"/>
              </a:ext>
            </a:extLst>
          </p:cNvPr>
          <p:cNvSpPr>
            <a:spLocks noChangeAspect="1" noEditPoints="1"/>
          </p:cNvSpPr>
          <p:nvPr userDrawn="1"/>
        </p:nvSpPr>
        <p:spPr bwMode="gray">
          <a:xfrm>
            <a:off x="11596549" y="6290052"/>
            <a:ext cx="315140" cy="315140"/>
          </a:xfrm>
          <a:custGeom>
            <a:avLst/>
            <a:gdLst>
              <a:gd name="T0" fmla="*/ 864 w 1728"/>
              <a:gd name="T1" fmla="*/ 1728 h 1728"/>
              <a:gd name="T2" fmla="*/ 838 w 1728"/>
              <a:gd name="T3" fmla="*/ 1728 h 1728"/>
              <a:gd name="T4" fmla="*/ 1015 w 1728"/>
              <a:gd name="T5" fmla="*/ 1243 h 1728"/>
              <a:gd name="T6" fmla="*/ 1258 w 1728"/>
              <a:gd name="T7" fmla="*/ 1243 h 1728"/>
              <a:gd name="T8" fmla="*/ 1362 w 1728"/>
              <a:gd name="T9" fmla="*/ 1170 h 1728"/>
              <a:gd name="T10" fmla="*/ 1554 w 1728"/>
              <a:gd name="T11" fmla="*/ 643 h 1728"/>
              <a:gd name="T12" fmla="*/ 1444 w 1728"/>
              <a:gd name="T13" fmla="*/ 487 h 1728"/>
              <a:gd name="T14" fmla="*/ 1107 w 1728"/>
              <a:gd name="T15" fmla="*/ 487 h 1728"/>
              <a:gd name="T16" fmla="*/ 824 w 1728"/>
              <a:gd name="T17" fmla="*/ 1264 h 1728"/>
              <a:gd name="T18" fmla="*/ 824 w 1728"/>
              <a:gd name="T19" fmla="*/ 1264 h 1728"/>
              <a:gd name="T20" fmla="*/ 664 w 1728"/>
              <a:gd name="T21" fmla="*/ 1705 h 1728"/>
              <a:gd name="T22" fmla="*/ 0 w 1728"/>
              <a:gd name="T23" fmla="*/ 864 h 1728"/>
              <a:gd name="T24" fmla="*/ 631 w 1728"/>
              <a:gd name="T25" fmla="*/ 32 h 1728"/>
              <a:gd name="T26" fmla="*/ 465 w 1728"/>
              <a:gd name="T27" fmla="*/ 487 h 1728"/>
              <a:gd name="T28" fmla="*/ 465 w 1728"/>
              <a:gd name="T29" fmla="*/ 487 h 1728"/>
              <a:gd name="T30" fmla="*/ 190 w 1728"/>
              <a:gd name="T31" fmla="*/ 1243 h 1728"/>
              <a:gd name="T32" fmla="*/ 373 w 1728"/>
              <a:gd name="T33" fmla="*/ 1243 h 1728"/>
              <a:gd name="T34" fmla="*/ 607 w 1728"/>
              <a:gd name="T35" fmla="*/ 600 h 1728"/>
              <a:gd name="T36" fmla="*/ 745 w 1728"/>
              <a:gd name="T37" fmla="*/ 600 h 1728"/>
              <a:gd name="T38" fmla="*/ 511 w 1728"/>
              <a:gd name="T39" fmla="*/ 1243 h 1728"/>
              <a:gd name="T40" fmla="*/ 694 w 1728"/>
              <a:gd name="T41" fmla="*/ 1243 h 1728"/>
              <a:gd name="T42" fmla="*/ 912 w 1728"/>
              <a:gd name="T43" fmla="*/ 643 h 1728"/>
              <a:gd name="T44" fmla="*/ 802 w 1728"/>
              <a:gd name="T45" fmla="*/ 487 h 1728"/>
              <a:gd name="T46" fmla="*/ 649 w 1728"/>
              <a:gd name="T47" fmla="*/ 487 h 1728"/>
              <a:gd name="T48" fmla="*/ 825 w 1728"/>
              <a:gd name="T49" fmla="*/ 1 h 1728"/>
              <a:gd name="T50" fmla="*/ 864 w 1728"/>
              <a:gd name="T51" fmla="*/ 0 h 1728"/>
              <a:gd name="T52" fmla="*/ 1728 w 1728"/>
              <a:gd name="T53" fmla="*/ 864 h 1728"/>
              <a:gd name="T54" fmla="*/ 864 w 1728"/>
              <a:gd name="T55" fmla="*/ 1728 h 1728"/>
              <a:gd name="T56" fmla="*/ 1387 w 1728"/>
              <a:gd name="T57" fmla="*/ 600 h 1728"/>
              <a:gd name="T58" fmla="*/ 1249 w 1728"/>
              <a:gd name="T59" fmla="*/ 600 h 1728"/>
              <a:gd name="T60" fmla="*/ 1057 w 1728"/>
              <a:gd name="T61" fmla="*/ 1129 h 1728"/>
              <a:gd name="T62" fmla="*/ 1194 w 1728"/>
              <a:gd name="T63" fmla="*/ 1129 h 1728"/>
              <a:gd name="T64" fmla="*/ 1387 w 1728"/>
              <a:gd name="T65" fmla="*/ 600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8" h="1728">
                <a:moveTo>
                  <a:pt x="864" y="1728"/>
                </a:moveTo>
                <a:cubicBezTo>
                  <a:pt x="856" y="1728"/>
                  <a:pt x="847" y="1728"/>
                  <a:pt x="838" y="1728"/>
                </a:cubicBezTo>
                <a:cubicBezTo>
                  <a:pt x="1015" y="1243"/>
                  <a:pt x="1015" y="1243"/>
                  <a:pt x="1015" y="1243"/>
                </a:cubicBezTo>
                <a:cubicBezTo>
                  <a:pt x="1258" y="1243"/>
                  <a:pt x="1258" y="1243"/>
                  <a:pt x="1258" y="1243"/>
                </a:cubicBezTo>
                <a:cubicBezTo>
                  <a:pt x="1301" y="1243"/>
                  <a:pt x="1347" y="1210"/>
                  <a:pt x="1362" y="1170"/>
                </a:cubicBezTo>
                <a:cubicBezTo>
                  <a:pt x="1554" y="643"/>
                  <a:pt x="1554" y="643"/>
                  <a:pt x="1554" y="643"/>
                </a:cubicBezTo>
                <a:cubicBezTo>
                  <a:pt x="1585" y="557"/>
                  <a:pt x="1536" y="487"/>
                  <a:pt x="1444" y="487"/>
                </a:cubicBezTo>
                <a:cubicBezTo>
                  <a:pt x="1107" y="487"/>
                  <a:pt x="1107" y="487"/>
                  <a:pt x="1107" y="487"/>
                </a:cubicBezTo>
                <a:cubicBezTo>
                  <a:pt x="824" y="1264"/>
                  <a:pt x="824" y="1264"/>
                  <a:pt x="824" y="1264"/>
                </a:cubicBezTo>
                <a:cubicBezTo>
                  <a:pt x="824" y="1264"/>
                  <a:pt x="824" y="1264"/>
                  <a:pt x="824" y="1264"/>
                </a:cubicBezTo>
                <a:cubicBezTo>
                  <a:pt x="664" y="1705"/>
                  <a:pt x="664" y="1705"/>
                  <a:pt x="664" y="1705"/>
                </a:cubicBezTo>
                <a:cubicBezTo>
                  <a:pt x="283" y="1614"/>
                  <a:pt x="0" y="1272"/>
                  <a:pt x="0" y="864"/>
                </a:cubicBezTo>
                <a:cubicBezTo>
                  <a:pt x="0" y="468"/>
                  <a:pt x="267" y="134"/>
                  <a:pt x="631" y="32"/>
                </a:cubicBezTo>
                <a:cubicBezTo>
                  <a:pt x="465" y="487"/>
                  <a:pt x="465" y="487"/>
                  <a:pt x="465" y="487"/>
                </a:cubicBezTo>
                <a:cubicBezTo>
                  <a:pt x="465" y="487"/>
                  <a:pt x="465" y="487"/>
                  <a:pt x="465" y="487"/>
                </a:cubicBezTo>
                <a:cubicBezTo>
                  <a:pt x="190" y="1243"/>
                  <a:pt x="190" y="1243"/>
                  <a:pt x="190" y="1243"/>
                </a:cubicBezTo>
                <a:cubicBezTo>
                  <a:pt x="373" y="1243"/>
                  <a:pt x="373" y="1243"/>
                  <a:pt x="373" y="1243"/>
                </a:cubicBezTo>
                <a:cubicBezTo>
                  <a:pt x="607" y="600"/>
                  <a:pt x="607" y="600"/>
                  <a:pt x="607" y="600"/>
                </a:cubicBezTo>
                <a:cubicBezTo>
                  <a:pt x="745" y="600"/>
                  <a:pt x="745" y="600"/>
                  <a:pt x="745" y="600"/>
                </a:cubicBezTo>
                <a:cubicBezTo>
                  <a:pt x="511" y="1243"/>
                  <a:pt x="511" y="1243"/>
                  <a:pt x="511" y="1243"/>
                </a:cubicBezTo>
                <a:cubicBezTo>
                  <a:pt x="694" y="1243"/>
                  <a:pt x="694" y="1243"/>
                  <a:pt x="694" y="1243"/>
                </a:cubicBezTo>
                <a:cubicBezTo>
                  <a:pt x="912" y="643"/>
                  <a:pt x="912" y="643"/>
                  <a:pt x="912" y="643"/>
                </a:cubicBezTo>
                <a:cubicBezTo>
                  <a:pt x="943" y="557"/>
                  <a:pt x="894" y="487"/>
                  <a:pt x="802" y="487"/>
                </a:cubicBezTo>
                <a:cubicBezTo>
                  <a:pt x="649" y="487"/>
                  <a:pt x="649" y="487"/>
                  <a:pt x="649" y="487"/>
                </a:cubicBezTo>
                <a:cubicBezTo>
                  <a:pt x="825" y="1"/>
                  <a:pt x="825" y="1"/>
                  <a:pt x="825" y="1"/>
                </a:cubicBezTo>
                <a:cubicBezTo>
                  <a:pt x="838" y="1"/>
                  <a:pt x="851" y="0"/>
                  <a:pt x="864" y="0"/>
                </a:cubicBezTo>
                <a:cubicBezTo>
                  <a:pt x="1341" y="0"/>
                  <a:pt x="1728" y="387"/>
                  <a:pt x="1728" y="864"/>
                </a:cubicBezTo>
                <a:cubicBezTo>
                  <a:pt x="1728" y="1341"/>
                  <a:pt x="1341" y="1728"/>
                  <a:pt x="864" y="1728"/>
                </a:cubicBezTo>
                <a:close/>
                <a:moveTo>
                  <a:pt x="1387" y="600"/>
                </a:moveTo>
                <a:cubicBezTo>
                  <a:pt x="1249" y="600"/>
                  <a:pt x="1249" y="600"/>
                  <a:pt x="1249" y="600"/>
                </a:cubicBezTo>
                <a:cubicBezTo>
                  <a:pt x="1057" y="1129"/>
                  <a:pt x="1057" y="1129"/>
                  <a:pt x="1057" y="1129"/>
                </a:cubicBezTo>
                <a:cubicBezTo>
                  <a:pt x="1194" y="1129"/>
                  <a:pt x="1194" y="1129"/>
                  <a:pt x="1194" y="1129"/>
                </a:cubicBezTo>
                <a:lnTo>
                  <a:pt x="1387" y="6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sz="1800"/>
          </a:p>
        </p:txBody>
      </p:sp>
    </p:spTree>
    <p:extLst>
      <p:ext uri="{BB962C8B-B14F-4D97-AF65-F5344CB8AC3E}">
        <p14:creationId xmlns:p14="http://schemas.microsoft.com/office/powerpoint/2010/main" val="4591250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amp; Caption">
    <p:bg>
      <p:bgPr>
        <a:solidFill>
          <a:srgbClr val="E6E6E6"/>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B8FC0354-FF3E-4D42-A5FC-BC26485E9DBC}"/>
              </a:ext>
            </a:extLst>
          </p:cNvPr>
          <p:cNvSpPr>
            <a:spLocks noGrp="1"/>
          </p:cNvSpPr>
          <p:nvPr>
            <p:ph type="pic" sz="quarter" idx="10" hasCustomPrompt="1"/>
          </p:nvPr>
        </p:nvSpPr>
        <p:spPr>
          <a:xfrm>
            <a:off x="0" y="0"/>
            <a:ext cx="12192000" cy="6049926"/>
          </a:xfrm>
          <a:solidFill>
            <a:schemeClr val="bg1">
              <a:lumMod val="75000"/>
            </a:schemeClr>
          </a:solidFill>
        </p:spPr>
        <p:txBody>
          <a:bodyPr tIns="0" rIns="0" bIns="914400" anchor="ctr" anchorCtr="0"/>
          <a:lstStyle>
            <a:lvl1pPr marL="0" indent="0" algn="ctr">
              <a:buNone/>
              <a:defRPr sz="1600">
                <a:solidFill>
                  <a:schemeClr val="bg1"/>
                </a:solidFill>
              </a:defRPr>
            </a:lvl1pPr>
          </a:lstStyle>
          <a:p>
            <a:r>
              <a:rPr lang="en-US"/>
              <a:t>Click icon to add photo</a:t>
            </a:r>
          </a:p>
        </p:txBody>
      </p:sp>
      <p:sp>
        <p:nvSpPr>
          <p:cNvPr id="4" name="Rectangle 3">
            <a:extLst>
              <a:ext uri="{FF2B5EF4-FFF2-40B4-BE49-F238E27FC236}">
                <a16:creationId xmlns:a16="http://schemas.microsoft.com/office/drawing/2014/main" id="{07B19ED5-B37D-994C-BB5E-1532033EF1E0}"/>
              </a:ext>
            </a:extLst>
          </p:cNvPr>
          <p:cNvSpPr/>
          <p:nvPr userDrawn="1"/>
        </p:nvSpPr>
        <p:spPr bwMode="ltGray">
          <a:xfrm>
            <a:off x="0" y="6024881"/>
            <a:ext cx="12192000" cy="83312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schemeClr val="tx1"/>
              </a:solidFill>
            </a:endParaRPr>
          </a:p>
        </p:txBody>
      </p:sp>
      <p:sp>
        <p:nvSpPr>
          <p:cNvPr id="5" name="Text Placeholder 9">
            <a:extLst>
              <a:ext uri="{FF2B5EF4-FFF2-40B4-BE49-F238E27FC236}">
                <a16:creationId xmlns:a16="http://schemas.microsoft.com/office/drawing/2014/main" id="{0C8ADCFF-CCDF-6F4B-BF9D-938BDF5B6046}"/>
              </a:ext>
            </a:extLst>
          </p:cNvPr>
          <p:cNvSpPr>
            <a:spLocks noGrp="1"/>
          </p:cNvSpPr>
          <p:nvPr>
            <p:ph type="body" sz="quarter" idx="15" hasCustomPrompt="1"/>
          </p:nvPr>
        </p:nvSpPr>
        <p:spPr bwMode="black">
          <a:xfrm>
            <a:off x="296826" y="6302970"/>
            <a:ext cx="11066393" cy="348557"/>
          </a:xfrm>
        </p:spPr>
        <p:txBody>
          <a:bodyPr wrap="square">
            <a:spAutoFit/>
          </a:bodyPr>
          <a:lstStyle>
            <a:lvl1pPr marL="0" indent="0">
              <a:buNone/>
              <a:defRPr sz="1800">
                <a:solidFill>
                  <a:schemeClr val="tx1"/>
                </a:solidFill>
                <a:latin typeface="+mn-lt"/>
              </a:defRPr>
            </a:lvl1pPr>
          </a:lstStyle>
          <a:p>
            <a:pPr lvl="0"/>
            <a:r>
              <a:rPr lang="en-US"/>
              <a:t>One line image caption goes here.</a:t>
            </a:r>
          </a:p>
        </p:txBody>
      </p:sp>
      <p:sp>
        <p:nvSpPr>
          <p:cNvPr id="8" name="logo">
            <a:extLst>
              <a:ext uri="{FF2B5EF4-FFF2-40B4-BE49-F238E27FC236}">
                <a16:creationId xmlns:a16="http://schemas.microsoft.com/office/drawing/2014/main" id="{C0EE9412-DD26-4464-8F4C-149927D6F5CF}"/>
              </a:ext>
            </a:extLst>
          </p:cNvPr>
          <p:cNvSpPr>
            <a:spLocks noChangeAspect="1" noEditPoints="1"/>
          </p:cNvSpPr>
          <p:nvPr userDrawn="1"/>
        </p:nvSpPr>
        <p:spPr bwMode="gray">
          <a:xfrm>
            <a:off x="11596549" y="6290052"/>
            <a:ext cx="315140" cy="315140"/>
          </a:xfrm>
          <a:custGeom>
            <a:avLst/>
            <a:gdLst>
              <a:gd name="T0" fmla="*/ 864 w 1728"/>
              <a:gd name="T1" fmla="*/ 1728 h 1728"/>
              <a:gd name="T2" fmla="*/ 838 w 1728"/>
              <a:gd name="T3" fmla="*/ 1728 h 1728"/>
              <a:gd name="T4" fmla="*/ 1015 w 1728"/>
              <a:gd name="T5" fmla="*/ 1243 h 1728"/>
              <a:gd name="T6" fmla="*/ 1258 w 1728"/>
              <a:gd name="T7" fmla="*/ 1243 h 1728"/>
              <a:gd name="T8" fmla="*/ 1362 w 1728"/>
              <a:gd name="T9" fmla="*/ 1170 h 1728"/>
              <a:gd name="T10" fmla="*/ 1554 w 1728"/>
              <a:gd name="T11" fmla="*/ 643 h 1728"/>
              <a:gd name="T12" fmla="*/ 1444 w 1728"/>
              <a:gd name="T13" fmla="*/ 487 h 1728"/>
              <a:gd name="T14" fmla="*/ 1107 w 1728"/>
              <a:gd name="T15" fmla="*/ 487 h 1728"/>
              <a:gd name="T16" fmla="*/ 824 w 1728"/>
              <a:gd name="T17" fmla="*/ 1264 h 1728"/>
              <a:gd name="T18" fmla="*/ 824 w 1728"/>
              <a:gd name="T19" fmla="*/ 1264 h 1728"/>
              <a:gd name="T20" fmla="*/ 664 w 1728"/>
              <a:gd name="T21" fmla="*/ 1705 h 1728"/>
              <a:gd name="T22" fmla="*/ 0 w 1728"/>
              <a:gd name="T23" fmla="*/ 864 h 1728"/>
              <a:gd name="T24" fmla="*/ 631 w 1728"/>
              <a:gd name="T25" fmla="*/ 32 h 1728"/>
              <a:gd name="T26" fmla="*/ 465 w 1728"/>
              <a:gd name="T27" fmla="*/ 487 h 1728"/>
              <a:gd name="T28" fmla="*/ 465 w 1728"/>
              <a:gd name="T29" fmla="*/ 487 h 1728"/>
              <a:gd name="T30" fmla="*/ 190 w 1728"/>
              <a:gd name="T31" fmla="*/ 1243 h 1728"/>
              <a:gd name="T32" fmla="*/ 373 w 1728"/>
              <a:gd name="T33" fmla="*/ 1243 h 1728"/>
              <a:gd name="T34" fmla="*/ 607 w 1728"/>
              <a:gd name="T35" fmla="*/ 600 h 1728"/>
              <a:gd name="T36" fmla="*/ 745 w 1728"/>
              <a:gd name="T37" fmla="*/ 600 h 1728"/>
              <a:gd name="T38" fmla="*/ 511 w 1728"/>
              <a:gd name="T39" fmla="*/ 1243 h 1728"/>
              <a:gd name="T40" fmla="*/ 694 w 1728"/>
              <a:gd name="T41" fmla="*/ 1243 h 1728"/>
              <a:gd name="T42" fmla="*/ 912 w 1728"/>
              <a:gd name="T43" fmla="*/ 643 h 1728"/>
              <a:gd name="T44" fmla="*/ 802 w 1728"/>
              <a:gd name="T45" fmla="*/ 487 h 1728"/>
              <a:gd name="T46" fmla="*/ 649 w 1728"/>
              <a:gd name="T47" fmla="*/ 487 h 1728"/>
              <a:gd name="T48" fmla="*/ 825 w 1728"/>
              <a:gd name="T49" fmla="*/ 1 h 1728"/>
              <a:gd name="T50" fmla="*/ 864 w 1728"/>
              <a:gd name="T51" fmla="*/ 0 h 1728"/>
              <a:gd name="T52" fmla="*/ 1728 w 1728"/>
              <a:gd name="T53" fmla="*/ 864 h 1728"/>
              <a:gd name="T54" fmla="*/ 864 w 1728"/>
              <a:gd name="T55" fmla="*/ 1728 h 1728"/>
              <a:gd name="T56" fmla="*/ 1387 w 1728"/>
              <a:gd name="T57" fmla="*/ 600 h 1728"/>
              <a:gd name="T58" fmla="*/ 1249 w 1728"/>
              <a:gd name="T59" fmla="*/ 600 h 1728"/>
              <a:gd name="T60" fmla="*/ 1057 w 1728"/>
              <a:gd name="T61" fmla="*/ 1129 h 1728"/>
              <a:gd name="T62" fmla="*/ 1194 w 1728"/>
              <a:gd name="T63" fmla="*/ 1129 h 1728"/>
              <a:gd name="T64" fmla="*/ 1387 w 1728"/>
              <a:gd name="T65" fmla="*/ 600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8" h="1728">
                <a:moveTo>
                  <a:pt x="864" y="1728"/>
                </a:moveTo>
                <a:cubicBezTo>
                  <a:pt x="856" y="1728"/>
                  <a:pt x="847" y="1728"/>
                  <a:pt x="838" y="1728"/>
                </a:cubicBezTo>
                <a:cubicBezTo>
                  <a:pt x="1015" y="1243"/>
                  <a:pt x="1015" y="1243"/>
                  <a:pt x="1015" y="1243"/>
                </a:cubicBezTo>
                <a:cubicBezTo>
                  <a:pt x="1258" y="1243"/>
                  <a:pt x="1258" y="1243"/>
                  <a:pt x="1258" y="1243"/>
                </a:cubicBezTo>
                <a:cubicBezTo>
                  <a:pt x="1301" y="1243"/>
                  <a:pt x="1347" y="1210"/>
                  <a:pt x="1362" y="1170"/>
                </a:cubicBezTo>
                <a:cubicBezTo>
                  <a:pt x="1554" y="643"/>
                  <a:pt x="1554" y="643"/>
                  <a:pt x="1554" y="643"/>
                </a:cubicBezTo>
                <a:cubicBezTo>
                  <a:pt x="1585" y="557"/>
                  <a:pt x="1536" y="487"/>
                  <a:pt x="1444" y="487"/>
                </a:cubicBezTo>
                <a:cubicBezTo>
                  <a:pt x="1107" y="487"/>
                  <a:pt x="1107" y="487"/>
                  <a:pt x="1107" y="487"/>
                </a:cubicBezTo>
                <a:cubicBezTo>
                  <a:pt x="824" y="1264"/>
                  <a:pt x="824" y="1264"/>
                  <a:pt x="824" y="1264"/>
                </a:cubicBezTo>
                <a:cubicBezTo>
                  <a:pt x="824" y="1264"/>
                  <a:pt x="824" y="1264"/>
                  <a:pt x="824" y="1264"/>
                </a:cubicBezTo>
                <a:cubicBezTo>
                  <a:pt x="664" y="1705"/>
                  <a:pt x="664" y="1705"/>
                  <a:pt x="664" y="1705"/>
                </a:cubicBezTo>
                <a:cubicBezTo>
                  <a:pt x="283" y="1614"/>
                  <a:pt x="0" y="1272"/>
                  <a:pt x="0" y="864"/>
                </a:cubicBezTo>
                <a:cubicBezTo>
                  <a:pt x="0" y="468"/>
                  <a:pt x="267" y="134"/>
                  <a:pt x="631" y="32"/>
                </a:cubicBezTo>
                <a:cubicBezTo>
                  <a:pt x="465" y="487"/>
                  <a:pt x="465" y="487"/>
                  <a:pt x="465" y="487"/>
                </a:cubicBezTo>
                <a:cubicBezTo>
                  <a:pt x="465" y="487"/>
                  <a:pt x="465" y="487"/>
                  <a:pt x="465" y="487"/>
                </a:cubicBezTo>
                <a:cubicBezTo>
                  <a:pt x="190" y="1243"/>
                  <a:pt x="190" y="1243"/>
                  <a:pt x="190" y="1243"/>
                </a:cubicBezTo>
                <a:cubicBezTo>
                  <a:pt x="373" y="1243"/>
                  <a:pt x="373" y="1243"/>
                  <a:pt x="373" y="1243"/>
                </a:cubicBezTo>
                <a:cubicBezTo>
                  <a:pt x="607" y="600"/>
                  <a:pt x="607" y="600"/>
                  <a:pt x="607" y="600"/>
                </a:cubicBezTo>
                <a:cubicBezTo>
                  <a:pt x="745" y="600"/>
                  <a:pt x="745" y="600"/>
                  <a:pt x="745" y="600"/>
                </a:cubicBezTo>
                <a:cubicBezTo>
                  <a:pt x="511" y="1243"/>
                  <a:pt x="511" y="1243"/>
                  <a:pt x="511" y="1243"/>
                </a:cubicBezTo>
                <a:cubicBezTo>
                  <a:pt x="694" y="1243"/>
                  <a:pt x="694" y="1243"/>
                  <a:pt x="694" y="1243"/>
                </a:cubicBezTo>
                <a:cubicBezTo>
                  <a:pt x="912" y="643"/>
                  <a:pt x="912" y="643"/>
                  <a:pt x="912" y="643"/>
                </a:cubicBezTo>
                <a:cubicBezTo>
                  <a:pt x="943" y="557"/>
                  <a:pt x="894" y="487"/>
                  <a:pt x="802" y="487"/>
                </a:cubicBezTo>
                <a:cubicBezTo>
                  <a:pt x="649" y="487"/>
                  <a:pt x="649" y="487"/>
                  <a:pt x="649" y="487"/>
                </a:cubicBezTo>
                <a:cubicBezTo>
                  <a:pt x="825" y="1"/>
                  <a:pt x="825" y="1"/>
                  <a:pt x="825" y="1"/>
                </a:cubicBezTo>
                <a:cubicBezTo>
                  <a:pt x="838" y="1"/>
                  <a:pt x="851" y="0"/>
                  <a:pt x="864" y="0"/>
                </a:cubicBezTo>
                <a:cubicBezTo>
                  <a:pt x="1341" y="0"/>
                  <a:pt x="1728" y="387"/>
                  <a:pt x="1728" y="864"/>
                </a:cubicBezTo>
                <a:cubicBezTo>
                  <a:pt x="1728" y="1341"/>
                  <a:pt x="1341" y="1728"/>
                  <a:pt x="864" y="1728"/>
                </a:cubicBezTo>
                <a:close/>
                <a:moveTo>
                  <a:pt x="1387" y="600"/>
                </a:moveTo>
                <a:cubicBezTo>
                  <a:pt x="1249" y="600"/>
                  <a:pt x="1249" y="600"/>
                  <a:pt x="1249" y="600"/>
                </a:cubicBezTo>
                <a:cubicBezTo>
                  <a:pt x="1057" y="1129"/>
                  <a:pt x="1057" y="1129"/>
                  <a:pt x="1057" y="1129"/>
                </a:cubicBezTo>
                <a:cubicBezTo>
                  <a:pt x="1194" y="1129"/>
                  <a:pt x="1194" y="1129"/>
                  <a:pt x="1194" y="1129"/>
                </a:cubicBezTo>
                <a:lnTo>
                  <a:pt x="1387" y="6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sz="1800"/>
          </a:p>
        </p:txBody>
      </p:sp>
    </p:spTree>
    <p:extLst>
      <p:ext uri="{BB962C8B-B14F-4D97-AF65-F5344CB8AC3E}">
        <p14:creationId xmlns:p14="http://schemas.microsoft.com/office/powerpoint/2010/main" val="39592370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2 Photos &amp; Captions">
    <p:bg>
      <p:bgPr>
        <a:solidFill>
          <a:schemeClr val="bg1"/>
        </a:solidFill>
        <a:effectLst/>
      </p:bgPr>
    </p:bg>
    <p:spTree>
      <p:nvGrpSpPr>
        <p:cNvPr id="1" name=""/>
        <p:cNvGrpSpPr/>
        <p:nvPr/>
      </p:nvGrpSpPr>
      <p:grpSpPr>
        <a:xfrm>
          <a:off x="0" y="0"/>
          <a:ext cx="0" cy="0"/>
          <a:chOff x="0" y="0"/>
          <a:chExt cx="0" cy="0"/>
        </a:xfrm>
      </p:grpSpPr>
      <p:sp>
        <p:nvSpPr>
          <p:cNvPr id="16" name="Text Placeholder 2">
            <a:extLst>
              <a:ext uri="{FF2B5EF4-FFF2-40B4-BE49-F238E27FC236}">
                <a16:creationId xmlns:a16="http://schemas.microsoft.com/office/drawing/2014/main" id="{6FD25EFC-437D-4535-985B-6655AF0F175B}"/>
              </a:ext>
            </a:extLst>
          </p:cNvPr>
          <p:cNvSpPr>
            <a:spLocks noGrp="1"/>
          </p:cNvSpPr>
          <p:nvPr>
            <p:ph type="body" idx="31" hasCustomPrompt="1"/>
          </p:nvPr>
        </p:nvSpPr>
        <p:spPr>
          <a:xfrm>
            <a:off x="6316580" y="5476463"/>
            <a:ext cx="5593363" cy="679417"/>
          </a:xfrm>
        </p:spPr>
        <p:txBody>
          <a:bodyPr wrap="square"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a:t>
            </a:r>
            <a:r>
              <a:rPr lang="en-US" err="1"/>
              <a:t>condimentum</a:t>
            </a:r>
            <a:r>
              <a:rPr lang="en-US"/>
              <a:t>. </a:t>
            </a:r>
          </a:p>
        </p:txBody>
      </p:sp>
      <p:sp>
        <p:nvSpPr>
          <p:cNvPr id="14" name="Text Placeholder 2">
            <a:extLst>
              <a:ext uri="{FF2B5EF4-FFF2-40B4-BE49-F238E27FC236}">
                <a16:creationId xmlns:a16="http://schemas.microsoft.com/office/drawing/2014/main" id="{762BEE7D-089D-4E6E-B85D-FDE63C7B973C}"/>
              </a:ext>
            </a:extLst>
          </p:cNvPr>
          <p:cNvSpPr>
            <a:spLocks noGrp="1"/>
          </p:cNvSpPr>
          <p:nvPr>
            <p:ph type="body" idx="30" hasCustomPrompt="1"/>
          </p:nvPr>
        </p:nvSpPr>
        <p:spPr>
          <a:xfrm>
            <a:off x="298808" y="5476463"/>
            <a:ext cx="5608699" cy="679417"/>
          </a:xfrm>
        </p:spPr>
        <p:txBody>
          <a:bodyPr wrap="square"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a:t>
            </a:r>
            <a:r>
              <a:rPr lang="en-US" err="1"/>
              <a:t>condimentum</a:t>
            </a:r>
            <a:r>
              <a:rPr lang="en-US"/>
              <a:t>. </a:t>
            </a:r>
          </a:p>
        </p:txBody>
      </p:sp>
      <p:sp>
        <p:nvSpPr>
          <p:cNvPr id="24" name="Rectangle 23">
            <a:extLst>
              <a:ext uri="{FF2B5EF4-FFF2-40B4-BE49-F238E27FC236}">
                <a16:creationId xmlns:a16="http://schemas.microsoft.com/office/drawing/2014/main" id="{5DD02BB2-A349-B449-B34B-9F8A7EDCAE6A}"/>
              </a:ext>
            </a:extLst>
          </p:cNvPr>
          <p:cNvSpPr/>
          <p:nvPr userDrawn="1"/>
        </p:nvSpPr>
        <p:spPr bwMode="ltGray">
          <a:xfrm>
            <a:off x="0" y="2"/>
            <a:ext cx="12192000" cy="12953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970B0217-EA68-354A-A48D-B84CFF40EFAA}"/>
              </a:ext>
            </a:extLst>
          </p:cNvPr>
          <p:cNvSpPr>
            <a:spLocks noGrp="1"/>
          </p:cNvSpPr>
          <p:nvPr>
            <p:ph type="title" hasCustomPrompt="1"/>
          </p:nvPr>
        </p:nvSpPr>
        <p:spPr bwMode="black">
          <a:xfrm>
            <a:off x="298807" y="397385"/>
            <a:ext cx="11612880" cy="600934"/>
          </a:xfrm>
        </p:spPr>
        <p:txBody>
          <a:bodyPr tIns="0" rIns="0" bIns="0">
            <a:spAutoFit/>
          </a:bodyPr>
          <a:lstStyle>
            <a:lvl1pPr>
              <a:defRPr sz="4400">
                <a:solidFill>
                  <a:schemeClr val="tx1"/>
                </a:solidFill>
                <a:latin typeface="+mj-lt"/>
              </a:defRPr>
            </a:lvl1pPr>
          </a:lstStyle>
          <a:p>
            <a:r>
              <a:rPr lang="en-US"/>
              <a:t>Title</a:t>
            </a:r>
          </a:p>
        </p:txBody>
      </p:sp>
      <p:sp>
        <p:nvSpPr>
          <p:cNvPr id="21" name="Picture Placeholder 9">
            <a:extLst>
              <a:ext uri="{FF2B5EF4-FFF2-40B4-BE49-F238E27FC236}">
                <a16:creationId xmlns:a16="http://schemas.microsoft.com/office/drawing/2014/main" id="{44EB6E7D-CCCD-9544-AE01-4167A157ACC1}"/>
              </a:ext>
            </a:extLst>
          </p:cNvPr>
          <p:cNvSpPr>
            <a:spLocks noGrp="1"/>
          </p:cNvSpPr>
          <p:nvPr>
            <p:ph type="pic" sz="quarter" idx="15" hasCustomPrompt="1"/>
          </p:nvPr>
        </p:nvSpPr>
        <p:spPr>
          <a:xfrm>
            <a:off x="298807" y="1478999"/>
            <a:ext cx="5625231" cy="3873586"/>
          </a:xfrm>
          <a:solidFill>
            <a:schemeClr val="bg1">
              <a:lumMod val="75000"/>
            </a:schemeClr>
          </a:solidFill>
        </p:spPr>
        <p:txBody>
          <a:bodyPr tIns="0" rIns="0" bIns="914400" anchor="ctr" anchorCtr="0">
            <a:normAutofit/>
          </a:bodyPr>
          <a:lstStyle>
            <a:lvl1pPr marL="0" indent="0" algn="ctr">
              <a:buNone/>
              <a:defRPr sz="1600">
                <a:solidFill>
                  <a:schemeClr val="bg1"/>
                </a:solidFill>
                <a:latin typeface="Forma DJR Micro" pitchFamily="2" charset="77"/>
              </a:defRPr>
            </a:lvl1pPr>
          </a:lstStyle>
          <a:p>
            <a:r>
              <a:rPr lang="en-US"/>
              <a:t>Click Icon to add photo</a:t>
            </a:r>
          </a:p>
        </p:txBody>
      </p:sp>
      <p:sp>
        <p:nvSpPr>
          <p:cNvPr id="15" name="Picture Placeholder 9">
            <a:extLst>
              <a:ext uri="{FF2B5EF4-FFF2-40B4-BE49-F238E27FC236}">
                <a16:creationId xmlns:a16="http://schemas.microsoft.com/office/drawing/2014/main" id="{7B6EFC3C-A74E-654F-84ED-662CA4659776}"/>
              </a:ext>
            </a:extLst>
          </p:cNvPr>
          <p:cNvSpPr>
            <a:spLocks noGrp="1"/>
          </p:cNvSpPr>
          <p:nvPr>
            <p:ph type="pic" sz="quarter" idx="16" hasCustomPrompt="1"/>
          </p:nvPr>
        </p:nvSpPr>
        <p:spPr>
          <a:xfrm>
            <a:off x="6295602" y="1478999"/>
            <a:ext cx="5625231" cy="3873586"/>
          </a:xfrm>
          <a:solidFill>
            <a:schemeClr val="bg1">
              <a:lumMod val="75000"/>
            </a:schemeClr>
          </a:solidFill>
        </p:spPr>
        <p:txBody>
          <a:bodyPr tIns="0" rIns="0" bIns="914400" anchor="ctr" anchorCtr="0">
            <a:normAutofit/>
          </a:bodyPr>
          <a:lstStyle>
            <a:lvl1pPr marL="0" indent="0" algn="ctr">
              <a:buNone/>
              <a:defRPr sz="1600">
                <a:solidFill>
                  <a:schemeClr val="bg1"/>
                </a:solidFill>
                <a:latin typeface="Forma DJR Micro" pitchFamily="2" charset="77"/>
              </a:defRPr>
            </a:lvl1pPr>
          </a:lstStyle>
          <a:p>
            <a:r>
              <a:rPr lang="en-US"/>
              <a:t>Click icon to add photo</a:t>
            </a:r>
          </a:p>
        </p:txBody>
      </p:sp>
      <p:sp>
        <p:nvSpPr>
          <p:cNvPr id="10" name="Slide Number Placeholder 6">
            <a:extLst>
              <a:ext uri="{FF2B5EF4-FFF2-40B4-BE49-F238E27FC236}">
                <a16:creationId xmlns:a16="http://schemas.microsoft.com/office/drawing/2014/main" id="{79C63EEA-0812-4AEA-87D6-EC3DD1C6FE81}"/>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
        <p:nvSpPr>
          <p:cNvPr id="11" name="Footer Placeholder 4">
            <a:extLst>
              <a:ext uri="{FF2B5EF4-FFF2-40B4-BE49-F238E27FC236}">
                <a16:creationId xmlns:a16="http://schemas.microsoft.com/office/drawing/2014/main" id="{3CF3AA77-4BD9-4984-9B44-7AF21F4CA0D4}"/>
              </a:ext>
            </a:extLst>
          </p:cNvPr>
          <p:cNvSpPr>
            <a:spLocks noGrp="1"/>
          </p:cNvSpPr>
          <p:nvPr>
            <p:ph type="ftr" sz="quarter" idx="3"/>
          </p:nvPr>
        </p:nvSpPr>
        <p:spPr>
          <a:xfrm>
            <a:off x="621389" y="6462461"/>
            <a:ext cx="2489464" cy="153888"/>
          </a:xfrm>
          <a:prstGeom prst="rect">
            <a:avLst/>
          </a:prstGeom>
        </p:spPr>
        <p:txBody>
          <a:bodyPr vert="horz" lIns="0" tIns="0" rIns="0" bIns="0" rtlCol="0" anchor="b" anchorCtr="0"/>
          <a:lstStyle>
            <a:lvl1pPr algn="l">
              <a:defRPr sz="1000">
                <a:solidFill>
                  <a:schemeClr val="tx1"/>
                </a:solidFill>
              </a:defRPr>
            </a:lvl1pPr>
          </a:lstStyle>
          <a:p>
            <a:r>
              <a:rPr lang="en-US"/>
              <a:t>HP Private, Confidential for Internal Use Only</a:t>
            </a:r>
          </a:p>
        </p:txBody>
      </p:sp>
      <p:sp>
        <p:nvSpPr>
          <p:cNvPr id="12" name="logo">
            <a:extLst>
              <a:ext uri="{FF2B5EF4-FFF2-40B4-BE49-F238E27FC236}">
                <a16:creationId xmlns:a16="http://schemas.microsoft.com/office/drawing/2014/main" id="{CE076FA6-9196-478F-8429-A22FBB16E45E}"/>
              </a:ext>
            </a:extLst>
          </p:cNvPr>
          <p:cNvSpPr>
            <a:spLocks noChangeAspect="1" noEditPoints="1"/>
          </p:cNvSpPr>
          <p:nvPr userDrawn="1"/>
        </p:nvSpPr>
        <p:spPr bwMode="gray">
          <a:xfrm>
            <a:off x="11596549" y="6290052"/>
            <a:ext cx="315140" cy="315140"/>
          </a:xfrm>
          <a:custGeom>
            <a:avLst/>
            <a:gdLst>
              <a:gd name="T0" fmla="*/ 864 w 1728"/>
              <a:gd name="T1" fmla="*/ 1728 h 1728"/>
              <a:gd name="T2" fmla="*/ 838 w 1728"/>
              <a:gd name="T3" fmla="*/ 1728 h 1728"/>
              <a:gd name="T4" fmla="*/ 1015 w 1728"/>
              <a:gd name="T5" fmla="*/ 1243 h 1728"/>
              <a:gd name="T6" fmla="*/ 1258 w 1728"/>
              <a:gd name="T7" fmla="*/ 1243 h 1728"/>
              <a:gd name="T8" fmla="*/ 1362 w 1728"/>
              <a:gd name="T9" fmla="*/ 1170 h 1728"/>
              <a:gd name="T10" fmla="*/ 1554 w 1728"/>
              <a:gd name="T11" fmla="*/ 643 h 1728"/>
              <a:gd name="T12" fmla="*/ 1444 w 1728"/>
              <a:gd name="T13" fmla="*/ 487 h 1728"/>
              <a:gd name="T14" fmla="*/ 1107 w 1728"/>
              <a:gd name="T15" fmla="*/ 487 h 1728"/>
              <a:gd name="T16" fmla="*/ 824 w 1728"/>
              <a:gd name="T17" fmla="*/ 1264 h 1728"/>
              <a:gd name="T18" fmla="*/ 824 w 1728"/>
              <a:gd name="T19" fmla="*/ 1264 h 1728"/>
              <a:gd name="T20" fmla="*/ 664 w 1728"/>
              <a:gd name="T21" fmla="*/ 1705 h 1728"/>
              <a:gd name="T22" fmla="*/ 0 w 1728"/>
              <a:gd name="T23" fmla="*/ 864 h 1728"/>
              <a:gd name="T24" fmla="*/ 631 w 1728"/>
              <a:gd name="T25" fmla="*/ 32 h 1728"/>
              <a:gd name="T26" fmla="*/ 465 w 1728"/>
              <a:gd name="T27" fmla="*/ 487 h 1728"/>
              <a:gd name="T28" fmla="*/ 465 w 1728"/>
              <a:gd name="T29" fmla="*/ 487 h 1728"/>
              <a:gd name="T30" fmla="*/ 190 w 1728"/>
              <a:gd name="T31" fmla="*/ 1243 h 1728"/>
              <a:gd name="T32" fmla="*/ 373 w 1728"/>
              <a:gd name="T33" fmla="*/ 1243 h 1728"/>
              <a:gd name="T34" fmla="*/ 607 w 1728"/>
              <a:gd name="T35" fmla="*/ 600 h 1728"/>
              <a:gd name="T36" fmla="*/ 745 w 1728"/>
              <a:gd name="T37" fmla="*/ 600 h 1728"/>
              <a:gd name="T38" fmla="*/ 511 w 1728"/>
              <a:gd name="T39" fmla="*/ 1243 h 1728"/>
              <a:gd name="T40" fmla="*/ 694 w 1728"/>
              <a:gd name="T41" fmla="*/ 1243 h 1728"/>
              <a:gd name="T42" fmla="*/ 912 w 1728"/>
              <a:gd name="T43" fmla="*/ 643 h 1728"/>
              <a:gd name="T44" fmla="*/ 802 w 1728"/>
              <a:gd name="T45" fmla="*/ 487 h 1728"/>
              <a:gd name="T46" fmla="*/ 649 w 1728"/>
              <a:gd name="T47" fmla="*/ 487 h 1728"/>
              <a:gd name="T48" fmla="*/ 825 w 1728"/>
              <a:gd name="T49" fmla="*/ 1 h 1728"/>
              <a:gd name="T50" fmla="*/ 864 w 1728"/>
              <a:gd name="T51" fmla="*/ 0 h 1728"/>
              <a:gd name="T52" fmla="*/ 1728 w 1728"/>
              <a:gd name="T53" fmla="*/ 864 h 1728"/>
              <a:gd name="T54" fmla="*/ 864 w 1728"/>
              <a:gd name="T55" fmla="*/ 1728 h 1728"/>
              <a:gd name="T56" fmla="*/ 1387 w 1728"/>
              <a:gd name="T57" fmla="*/ 600 h 1728"/>
              <a:gd name="T58" fmla="*/ 1249 w 1728"/>
              <a:gd name="T59" fmla="*/ 600 h 1728"/>
              <a:gd name="T60" fmla="*/ 1057 w 1728"/>
              <a:gd name="T61" fmla="*/ 1129 h 1728"/>
              <a:gd name="T62" fmla="*/ 1194 w 1728"/>
              <a:gd name="T63" fmla="*/ 1129 h 1728"/>
              <a:gd name="T64" fmla="*/ 1387 w 1728"/>
              <a:gd name="T65" fmla="*/ 600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8" h="1728">
                <a:moveTo>
                  <a:pt x="864" y="1728"/>
                </a:moveTo>
                <a:cubicBezTo>
                  <a:pt x="856" y="1728"/>
                  <a:pt x="847" y="1728"/>
                  <a:pt x="838" y="1728"/>
                </a:cubicBezTo>
                <a:cubicBezTo>
                  <a:pt x="1015" y="1243"/>
                  <a:pt x="1015" y="1243"/>
                  <a:pt x="1015" y="1243"/>
                </a:cubicBezTo>
                <a:cubicBezTo>
                  <a:pt x="1258" y="1243"/>
                  <a:pt x="1258" y="1243"/>
                  <a:pt x="1258" y="1243"/>
                </a:cubicBezTo>
                <a:cubicBezTo>
                  <a:pt x="1301" y="1243"/>
                  <a:pt x="1347" y="1210"/>
                  <a:pt x="1362" y="1170"/>
                </a:cubicBezTo>
                <a:cubicBezTo>
                  <a:pt x="1554" y="643"/>
                  <a:pt x="1554" y="643"/>
                  <a:pt x="1554" y="643"/>
                </a:cubicBezTo>
                <a:cubicBezTo>
                  <a:pt x="1585" y="557"/>
                  <a:pt x="1536" y="487"/>
                  <a:pt x="1444" y="487"/>
                </a:cubicBezTo>
                <a:cubicBezTo>
                  <a:pt x="1107" y="487"/>
                  <a:pt x="1107" y="487"/>
                  <a:pt x="1107" y="487"/>
                </a:cubicBezTo>
                <a:cubicBezTo>
                  <a:pt x="824" y="1264"/>
                  <a:pt x="824" y="1264"/>
                  <a:pt x="824" y="1264"/>
                </a:cubicBezTo>
                <a:cubicBezTo>
                  <a:pt x="824" y="1264"/>
                  <a:pt x="824" y="1264"/>
                  <a:pt x="824" y="1264"/>
                </a:cubicBezTo>
                <a:cubicBezTo>
                  <a:pt x="664" y="1705"/>
                  <a:pt x="664" y="1705"/>
                  <a:pt x="664" y="1705"/>
                </a:cubicBezTo>
                <a:cubicBezTo>
                  <a:pt x="283" y="1614"/>
                  <a:pt x="0" y="1272"/>
                  <a:pt x="0" y="864"/>
                </a:cubicBezTo>
                <a:cubicBezTo>
                  <a:pt x="0" y="468"/>
                  <a:pt x="267" y="134"/>
                  <a:pt x="631" y="32"/>
                </a:cubicBezTo>
                <a:cubicBezTo>
                  <a:pt x="465" y="487"/>
                  <a:pt x="465" y="487"/>
                  <a:pt x="465" y="487"/>
                </a:cubicBezTo>
                <a:cubicBezTo>
                  <a:pt x="465" y="487"/>
                  <a:pt x="465" y="487"/>
                  <a:pt x="465" y="487"/>
                </a:cubicBezTo>
                <a:cubicBezTo>
                  <a:pt x="190" y="1243"/>
                  <a:pt x="190" y="1243"/>
                  <a:pt x="190" y="1243"/>
                </a:cubicBezTo>
                <a:cubicBezTo>
                  <a:pt x="373" y="1243"/>
                  <a:pt x="373" y="1243"/>
                  <a:pt x="373" y="1243"/>
                </a:cubicBezTo>
                <a:cubicBezTo>
                  <a:pt x="607" y="600"/>
                  <a:pt x="607" y="600"/>
                  <a:pt x="607" y="600"/>
                </a:cubicBezTo>
                <a:cubicBezTo>
                  <a:pt x="745" y="600"/>
                  <a:pt x="745" y="600"/>
                  <a:pt x="745" y="600"/>
                </a:cubicBezTo>
                <a:cubicBezTo>
                  <a:pt x="511" y="1243"/>
                  <a:pt x="511" y="1243"/>
                  <a:pt x="511" y="1243"/>
                </a:cubicBezTo>
                <a:cubicBezTo>
                  <a:pt x="694" y="1243"/>
                  <a:pt x="694" y="1243"/>
                  <a:pt x="694" y="1243"/>
                </a:cubicBezTo>
                <a:cubicBezTo>
                  <a:pt x="912" y="643"/>
                  <a:pt x="912" y="643"/>
                  <a:pt x="912" y="643"/>
                </a:cubicBezTo>
                <a:cubicBezTo>
                  <a:pt x="943" y="557"/>
                  <a:pt x="894" y="487"/>
                  <a:pt x="802" y="487"/>
                </a:cubicBezTo>
                <a:cubicBezTo>
                  <a:pt x="649" y="487"/>
                  <a:pt x="649" y="487"/>
                  <a:pt x="649" y="487"/>
                </a:cubicBezTo>
                <a:cubicBezTo>
                  <a:pt x="825" y="1"/>
                  <a:pt x="825" y="1"/>
                  <a:pt x="825" y="1"/>
                </a:cubicBezTo>
                <a:cubicBezTo>
                  <a:pt x="838" y="1"/>
                  <a:pt x="851" y="0"/>
                  <a:pt x="864" y="0"/>
                </a:cubicBezTo>
                <a:cubicBezTo>
                  <a:pt x="1341" y="0"/>
                  <a:pt x="1728" y="387"/>
                  <a:pt x="1728" y="864"/>
                </a:cubicBezTo>
                <a:cubicBezTo>
                  <a:pt x="1728" y="1341"/>
                  <a:pt x="1341" y="1728"/>
                  <a:pt x="864" y="1728"/>
                </a:cubicBezTo>
                <a:close/>
                <a:moveTo>
                  <a:pt x="1387" y="600"/>
                </a:moveTo>
                <a:cubicBezTo>
                  <a:pt x="1249" y="600"/>
                  <a:pt x="1249" y="600"/>
                  <a:pt x="1249" y="600"/>
                </a:cubicBezTo>
                <a:cubicBezTo>
                  <a:pt x="1057" y="1129"/>
                  <a:pt x="1057" y="1129"/>
                  <a:pt x="1057" y="1129"/>
                </a:cubicBezTo>
                <a:cubicBezTo>
                  <a:pt x="1194" y="1129"/>
                  <a:pt x="1194" y="1129"/>
                  <a:pt x="1194" y="1129"/>
                </a:cubicBezTo>
                <a:lnTo>
                  <a:pt x="1387" y="6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sz="1800"/>
          </a:p>
        </p:txBody>
      </p:sp>
    </p:spTree>
    <p:extLst>
      <p:ext uri="{BB962C8B-B14F-4D97-AF65-F5344CB8AC3E}">
        <p14:creationId xmlns:p14="http://schemas.microsoft.com/office/powerpoint/2010/main" val="13943383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3 Photos &amp; Captions">
    <p:bg>
      <p:bgPr>
        <a:solidFill>
          <a:schemeClr val="bg1"/>
        </a:solidFill>
        <a:effectLst/>
      </p:bgPr>
    </p:bg>
    <p:spTree>
      <p:nvGrpSpPr>
        <p:cNvPr id="1" name=""/>
        <p:cNvGrpSpPr/>
        <p:nvPr/>
      </p:nvGrpSpPr>
      <p:grpSpPr>
        <a:xfrm>
          <a:off x="0" y="0"/>
          <a:ext cx="0" cy="0"/>
          <a:chOff x="0" y="0"/>
          <a:chExt cx="0" cy="0"/>
        </a:xfrm>
      </p:grpSpPr>
      <p:sp>
        <p:nvSpPr>
          <p:cNvPr id="18" name="Text Placeholder 2">
            <a:extLst>
              <a:ext uri="{FF2B5EF4-FFF2-40B4-BE49-F238E27FC236}">
                <a16:creationId xmlns:a16="http://schemas.microsoft.com/office/drawing/2014/main" id="{95991333-6B6E-417B-90A6-86B22297C995}"/>
              </a:ext>
            </a:extLst>
          </p:cNvPr>
          <p:cNvSpPr>
            <a:spLocks noGrp="1"/>
          </p:cNvSpPr>
          <p:nvPr>
            <p:ph type="body" idx="33" hasCustomPrompt="1"/>
          </p:nvPr>
        </p:nvSpPr>
        <p:spPr>
          <a:xfrm>
            <a:off x="8263233" y="4004852"/>
            <a:ext cx="3684127" cy="1195455"/>
          </a:xfrm>
        </p:spPr>
        <p:txBody>
          <a:bodyPr wrap="square"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Title</a:t>
            </a:r>
          </a:p>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a:t>
            </a:r>
            <a:r>
              <a:rPr lang="en-US" err="1"/>
              <a:t>condimentum</a:t>
            </a:r>
            <a:r>
              <a:rPr lang="en-US"/>
              <a:t>. </a:t>
            </a:r>
          </a:p>
        </p:txBody>
      </p:sp>
      <p:sp>
        <p:nvSpPr>
          <p:cNvPr id="16" name="Text Placeholder 2">
            <a:extLst>
              <a:ext uri="{FF2B5EF4-FFF2-40B4-BE49-F238E27FC236}">
                <a16:creationId xmlns:a16="http://schemas.microsoft.com/office/drawing/2014/main" id="{F5853A76-96A6-40A1-A067-424C13DB0FA8}"/>
              </a:ext>
            </a:extLst>
          </p:cNvPr>
          <p:cNvSpPr>
            <a:spLocks noGrp="1"/>
          </p:cNvSpPr>
          <p:nvPr>
            <p:ph type="body" idx="32" hasCustomPrompt="1"/>
          </p:nvPr>
        </p:nvSpPr>
        <p:spPr>
          <a:xfrm>
            <a:off x="4217931" y="4004852"/>
            <a:ext cx="3684127" cy="1195455"/>
          </a:xfrm>
        </p:spPr>
        <p:txBody>
          <a:bodyPr wrap="square"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Title</a:t>
            </a:r>
          </a:p>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a:t>
            </a:r>
            <a:r>
              <a:rPr lang="en-US" err="1"/>
              <a:t>condimentum</a:t>
            </a:r>
            <a:r>
              <a:rPr lang="en-US"/>
              <a:t>. </a:t>
            </a:r>
          </a:p>
        </p:txBody>
      </p:sp>
      <p:sp>
        <p:nvSpPr>
          <p:cNvPr id="15" name="Text Placeholder 2">
            <a:extLst>
              <a:ext uri="{FF2B5EF4-FFF2-40B4-BE49-F238E27FC236}">
                <a16:creationId xmlns:a16="http://schemas.microsoft.com/office/drawing/2014/main" id="{1D7599F5-5925-422A-A71D-C5306C416D61}"/>
              </a:ext>
            </a:extLst>
          </p:cNvPr>
          <p:cNvSpPr>
            <a:spLocks noGrp="1"/>
          </p:cNvSpPr>
          <p:nvPr>
            <p:ph type="body" idx="31" hasCustomPrompt="1"/>
          </p:nvPr>
        </p:nvSpPr>
        <p:spPr>
          <a:xfrm>
            <a:off x="298809" y="4004852"/>
            <a:ext cx="3684127" cy="1195455"/>
          </a:xfrm>
        </p:spPr>
        <p:txBody>
          <a:bodyPr wrap="square"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Title</a:t>
            </a:r>
          </a:p>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a:t>
            </a:r>
            <a:r>
              <a:rPr lang="en-US" err="1"/>
              <a:t>condimentum</a:t>
            </a:r>
            <a:r>
              <a:rPr lang="en-US"/>
              <a:t>. </a:t>
            </a:r>
          </a:p>
        </p:txBody>
      </p:sp>
      <p:sp>
        <p:nvSpPr>
          <p:cNvPr id="24" name="Rectangle 23">
            <a:extLst>
              <a:ext uri="{FF2B5EF4-FFF2-40B4-BE49-F238E27FC236}">
                <a16:creationId xmlns:a16="http://schemas.microsoft.com/office/drawing/2014/main" id="{5DD02BB2-A349-B449-B34B-9F8A7EDCAE6A}"/>
              </a:ext>
            </a:extLst>
          </p:cNvPr>
          <p:cNvSpPr/>
          <p:nvPr userDrawn="1"/>
        </p:nvSpPr>
        <p:spPr bwMode="ltGray">
          <a:xfrm>
            <a:off x="0" y="2"/>
            <a:ext cx="12192000" cy="12953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970B0217-EA68-354A-A48D-B84CFF40EFAA}"/>
              </a:ext>
            </a:extLst>
          </p:cNvPr>
          <p:cNvSpPr>
            <a:spLocks noGrp="1"/>
          </p:cNvSpPr>
          <p:nvPr>
            <p:ph type="title" hasCustomPrompt="1"/>
          </p:nvPr>
        </p:nvSpPr>
        <p:spPr bwMode="black">
          <a:xfrm>
            <a:off x="298807" y="397385"/>
            <a:ext cx="11612880" cy="600934"/>
          </a:xfrm>
        </p:spPr>
        <p:txBody>
          <a:bodyPr tIns="0" rIns="0" bIns="0">
            <a:spAutoFit/>
          </a:bodyPr>
          <a:lstStyle>
            <a:lvl1pPr>
              <a:defRPr sz="4400">
                <a:solidFill>
                  <a:schemeClr val="tx1"/>
                </a:solidFill>
                <a:latin typeface="+mj-lt"/>
              </a:defRPr>
            </a:lvl1pPr>
          </a:lstStyle>
          <a:p>
            <a:r>
              <a:rPr lang="en-US"/>
              <a:t>Title</a:t>
            </a:r>
          </a:p>
        </p:txBody>
      </p:sp>
      <p:sp>
        <p:nvSpPr>
          <p:cNvPr id="17" name="Picture Placeholder 9">
            <a:extLst>
              <a:ext uri="{FF2B5EF4-FFF2-40B4-BE49-F238E27FC236}">
                <a16:creationId xmlns:a16="http://schemas.microsoft.com/office/drawing/2014/main" id="{60C524E3-513B-9F47-8587-4AEAC8C7ADB5}"/>
              </a:ext>
            </a:extLst>
          </p:cNvPr>
          <p:cNvSpPr>
            <a:spLocks noGrp="1"/>
          </p:cNvSpPr>
          <p:nvPr>
            <p:ph type="pic" sz="quarter" idx="15" hasCustomPrompt="1"/>
          </p:nvPr>
        </p:nvSpPr>
        <p:spPr>
          <a:xfrm>
            <a:off x="298809" y="1478999"/>
            <a:ext cx="3657599" cy="2374900"/>
          </a:xfrm>
          <a:solidFill>
            <a:schemeClr val="bg1">
              <a:lumMod val="75000"/>
            </a:schemeClr>
          </a:solidFill>
        </p:spPr>
        <p:txBody>
          <a:bodyPr bIns="914400" anchor="ctr" anchorCtr="0">
            <a:normAutofit/>
          </a:bodyPr>
          <a:lstStyle>
            <a:lvl1pPr marL="0" indent="0" algn="ctr">
              <a:buNone/>
              <a:defRPr sz="1600">
                <a:solidFill>
                  <a:schemeClr val="bg1"/>
                </a:solidFill>
                <a:latin typeface="+mn-lt"/>
              </a:defRPr>
            </a:lvl1pPr>
          </a:lstStyle>
          <a:p>
            <a:r>
              <a:rPr lang="en-US"/>
              <a:t>Click icon to add photo</a:t>
            </a:r>
          </a:p>
        </p:txBody>
      </p:sp>
      <p:sp>
        <p:nvSpPr>
          <p:cNvPr id="25" name="Picture Placeholder 9">
            <a:extLst>
              <a:ext uri="{FF2B5EF4-FFF2-40B4-BE49-F238E27FC236}">
                <a16:creationId xmlns:a16="http://schemas.microsoft.com/office/drawing/2014/main" id="{8265717D-C6EC-C546-B6FF-EAE66444D043}"/>
              </a:ext>
            </a:extLst>
          </p:cNvPr>
          <p:cNvSpPr>
            <a:spLocks noGrp="1"/>
          </p:cNvSpPr>
          <p:nvPr>
            <p:ph type="pic" sz="quarter" idx="19" hasCustomPrompt="1"/>
          </p:nvPr>
        </p:nvSpPr>
        <p:spPr>
          <a:xfrm>
            <a:off x="4217932" y="1478999"/>
            <a:ext cx="3783777" cy="2374900"/>
          </a:xfrm>
          <a:solidFill>
            <a:schemeClr val="bg1">
              <a:lumMod val="75000"/>
            </a:schemeClr>
          </a:solidFill>
        </p:spPr>
        <p:txBody>
          <a:bodyPr bIns="914400" anchor="ctr" anchorCtr="0">
            <a:normAutofit/>
          </a:bodyPr>
          <a:lstStyle>
            <a:lvl1pPr marL="0" indent="0" algn="ctr">
              <a:buNone/>
              <a:defRPr sz="1600">
                <a:solidFill>
                  <a:schemeClr val="bg1"/>
                </a:solidFill>
                <a:latin typeface="+mn-lt"/>
              </a:defRPr>
            </a:lvl1pPr>
          </a:lstStyle>
          <a:p>
            <a:r>
              <a:rPr lang="en-US"/>
              <a:t>Click icon to add photo</a:t>
            </a:r>
          </a:p>
        </p:txBody>
      </p:sp>
      <p:sp>
        <p:nvSpPr>
          <p:cNvPr id="26" name="Picture Placeholder 9">
            <a:extLst>
              <a:ext uri="{FF2B5EF4-FFF2-40B4-BE49-F238E27FC236}">
                <a16:creationId xmlns:a16="http://schemas.microsoft.com/office/drawing/2014/main" id="{65B79BDC-47CE-0543-BDE2-A8CF2E20FD96}"/>
              </a:ext>
            </a:extLst>
          </p:cNvPr>
          <p:cNvSpPr>
            <a:spLocks noGrp="1"/>
          </p:cNvSpPr>
          <p:nvPr>
            <p:ph type="pic" sz="quarter" idx="20" hasCustomPrompt="1"/>
          </p:nvPr>
        </p:nvSpPr>
        <p:spPr>
          <a:xfrm>
            <a:off x="8263231" y="1478999"/>
            <a:ext cx="3657600" cy="2374900"/>
          </a:xfrm>
          <a:solidFill>
            <a:schemeClr val="bg1">
              <a:lumMod val="75000"/>
            </a:schemeClr>
          </a:solidFill>
        </p:spPr>
        <p:txBody>
          <a:bodyPr bIns="914400" anchor="ctr" anchorCtr="0">
            <a:normAutofit/>
          </a:bodyPr>
          <a:lstStyle>
            <a:lvl1pPr marL="0" indent="0" algn="ctr">
              <a:buNone/>
              <a:defRPr sz="1600">
                <a:solidFill>
                  <a:schemeClr val="bg1"/>
                </a:solidFill>
                <a:latin typeface="+mn-lt"/>
              </a:defRPr>
            </a:lvl1pPr>
          </a:lstStyle>
          <a:p>
            <a:r>
              <a:rPr lang="en-US"/>
              <a:t>Click icon to add photo</a:t>
            </a:r>
          </a:p>
        </p:txBody>
      </p:sp>
      <p:sp>
        <p:nvSpPr>
          <p:cNvPr id="14" name="Slide Number Placeholder 6">
            <a:extLst>
              <a:ext uri="{FF2B5EF4-FFF2-40B4-BE49-F238E27FC236}">
                <a16:creationId xmlns:a16="http://schemas.microsoft.com/office/drawing/2014/main" id="{3A7D1F7B-7BD3-400D-822A-BF038851A3AA}"/>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
        <p:nvSpPr>
          <p:cNvPr id="11" name="logo">
            <a:extLst>
              <a:ext uri="{FF2B5EF4-FFF2-40B4-BE49-F238E27FC236}">
                <a16:creationId xmlns:a16="http://schemas.microsoft.com/office/drawing/2014/main" id="{5D431739-84F5-4197-82DF-65F6471BCCB4}"/>
              </a:ext>
            </a:extLst>
          </p:cNvPr>
          <p:cNvSpPr>
            <a:spLocks noChangeAspect="1" noEditPoints="1"/>
          </p:cNvSpPr>
          <p:nvPr userDrawn="1"/>
        </p:nvSpPr>
        <p:spPr bwMode="gray">
          <a:xfrm>
            <a:off x="11596549" y="6290052"/>
            <a:ext cx="315140" cy="315140"/>
          </a:xfrm>
          <a:custGeom>
            <a:avLst/>
            <a:gdLst>
              <a:gd name="T0" fmla="*/ 864 w 1728"/>
              <a:gd name="T1" fmla="*/ 1728 h 1728"/>
              <a:gd name="T2" fmla="*/ 838 w 1728"/>
              <a:gd name="T3" fmla="*/ 1728 h 1728"/>
              <a:gd name="T4" fmla="*/ 1015 w 1728"/>
              <a:gd name="T5" fmla="*/ 1243 h 1728"/>
              <a:gd name="T6" fmla="*/ 1258 w 1728"/>
              <a:gd name="T7" fmla="*/ 1243 h 1728"/>
              <a:gd name="T8" fmla="*/ 1362 w 1728"/>
              <a:gd name="T9" fmla="*/ 1170 h 1728"/>
              <a:gd name="T10" fmla="*/ 1554 w 1728"/>
              <a:gd name="T11" fmla="*/ 643 h 1728"/>
              <a:gd name="T12" fmla="*/ 1444 w 1728"/>
              <a:gd name="T13" fmla="*/ 487 h 1728"/>
              <a:gd name="T14" fmla="*/ 1107 w 1728"/>
              <a:gd name="T15" fmla="*/ 487 h 1728"/>
              <a:gd name="T16" fmla="*/ 824 w 1728"/>
              <a:gd name="T17" fmla="*/ 1264 h 1728"/>
              <a:gd name="T18" fmla="*/ 824 w 1728"/>
              <a:gd name="T19" fmla="*/ 1264 h 1728"/>
              <a:gd name="T20" fmla="*/ 664 w 1728"/>
              <a:gd name="T21" fmla="*/ 1705 h 1728"/>
              <a:gd name="T22" fmla="*/ 0 w 1728"/>
              <a:gd name="T23" fmla="*/ 864 h 1728"/>
              <a:gd name="T24" fmla="*/ 631 w 1728"/>
              <a:gd name="T25" fmla="*/ 32 h 1728"/>
              <a:gd name="T26" fmla="*/ 465 w 1728"/>
              <a:gd name="T27" fmla="*/ 487 h 1728"/>
              <a:gd name="T28" fmla="*/ 465 w 1728"/>
              <a:gd name="T29" fmla="*/ 487 h 1728"/>
              <a:gd name="T30" fmla="*/ 190 w 1728"/>
              <a:gd name="T31" fmla="*/ 1243 h 1728"/>
              <a:gd name="T32" fmla="*/ 373 w 1728"/>
              <a:gd name="T33" fmla="*/ 1243 h 1728"/>
              <a:gd name="T34" fmla="*/ 607 w 1728"/>
              <a:gd name="T35" fmla="*/ 600 h 1728"/>
              <a:gd name="T36" fmla="*/ 745 w 1728"/>
              <a:gd name="T37" fmla="*/ 600 h 1728"/>
              <a:gd name="T38" fmla="*/ 511 w 1728"/>
              <a:gd name="T39" fmla="*/ 1243 h 1728"/>
              <a:gd name="T40" fmla="*/ 694 w 1728"/>
              <a:gd name="T41" fmla="*/ 1243 h 1728"/>
              <a:gd name="T42" fmla="*/ 912 w 1728"/>
              <a:gd name="T43" fmla="*/ 643 h 1728"/>
              <a:gd name="T44" fmla="*/ 802 w 1728"/>
              <a:gd name="T45" fmla="*/ 487 h 1728"/>
              <a:gd name="T46" fmla="*/ 649 w 1728"/>
              <a:gd name="T47" fmla="*/ 487 h 1728"/>
              <a:gd name="T48" fmla="*/ 825 w 1728"/>
              <a:gd name="T49" fmla="*/ 1 h 1728"/>
              <a:gd name="T50" fmla="*/ 864 w 1728"/>
              <a:gd name="T51" fmla="*/ 0 h 1728"/>
              <a:gd name="T52" fmla="*/ 1728 w 1728"/>
              <a:gd name="T53" fmla="*/ 864 h 1728"/>
              <a:gd name="T54" fmla="*/ 864 w 1728"/>
              <a:gd name="T55" fmla="*/ 1728 h 1728"/>
              <a:gd name="T56" fmla="*/ 1387 w 1728"/>
              <a:gd name="T57" fmla="*/ 600 h 1728"/>
              <a:gd name="T58" fmla="*/ 1249 w 1728"/>
              <a:gd name="T59" fmla="*/ 600 h 1728"/>
              <a:gd name="T60" fmla="*/ 1057 w 1728"/>
              <a:gd name="T61" fmla="*/ 1129 h 1728"/>
              <a:gd name="T62" fmla="*/ 1194 w 1728"/>
              <a:gd name="T63" fmla="*/ 1129 h 1728"/>
              <a:gd name="T64" fmla="*/ 1387 w 1728"/>
              <a:gd name="T65" fmla="*/ 600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8" h="1728">
                <a:moveTo>
                  <a:pt x="864" y="1728"/>
                </a:moveTo>
                <a:cubicBezTo>
                  <a:pt x="856" y="1728"/>
                  <a:pt x="847" y="1728"/>
                  <a:pt x="838" y="1728"/>
                </a:cubicBezTo>
                <a:cubicBezTo>
                  <a:pt x="1015" y="1243"/>
                  <a:pt x="1015" y="1243"/>
                  <a:pt x="1015" y="1243"/>
                </a:cubicBezTo>
                <a:cubicBezTo>
                  <a:pt x="1258" y="1243"/>
                  <a:pt x="1258" y="1243"/>
                  <a:pt x="1258" y="1243"/>
                </a:cubicBezTo>
                <a:cubicBezTo>
                  <a:pt x="1301" y="1243"/>
                  <a:pt x="1347" y="1210"/>
                  <a:pt x="1362" y="1170"/>
                </a:cubicBezTo>
                <a:cubicBezTo>
                  <a:pt x="1554" y="643"/>
                  <a:pt x="1554" y="643"/>
                  <a:pt x="1554" y="643"/>
                </a:cubicBezTo>
                <a:cubicBezTo>
                  <a:pt x="1585" y="557"/>
                  <a:pt x="1536" y="487"/>
                  <a:pt x="1444" y="487"/>
                </a:cubicBezTo>
                <a:cubicBezTo>
                  <a:pt x="1107" y="487"/>
                  <a:pt x="1107" y="487"/>
                  <a:pt x="1107" y="487"/>
                </a:cubicBezTo>
                <a:cubicBezTo>
                  <a:pt x="824" y="1264"/>
                  <a:pt x="824" y="1264"/>
                  <a:pt x="824" y="1264"/>
                </a:cubicBezTo>
                <a:cubicBezTo>
                  <a:pt x="824" y="1264"/>
                  <a:pt x="824" y="1264"/>
                  <a:pt x="824" y="1264"/>
                </a:cubicBezTo>
                <a:cubicBezTo>
                  <a:pt x="664" y="1705"/>
                  <a:pt x="664" y="1705"/>
                  <a:pt x="664" y="1705"/>
                </a:cubicBezTo>
                <a:cubicBezTo>
                  <a:pt x="283" y="1614"/>
                  <a:pt x="0" y="1272"/>
                  <a:pt x="0" y="864"/>
                </a:cubicBezTo>
                <a:cubicBezTo>
                  <a:pt x="0" y="468"/>
                  <a:pt x="267" y="134"/>
                  <a:pt x="631" y="32"/>
                </a:cubicBezTo>
                <a:cubicBezTo>
                  <a:pt x="465" y="487"/>
                  <a:pt x="465" y="487"/>
                  <a:pt x="465" y="487"/>
                </a:cubicBezTo>
                <a:cubicBezTo>
                  <a:pt x="465" y="487"/>
                  <a:pt x="465" y="487"/>
                  <a:pt x="465" y="487"/>
                </a:cubicBezTo>
                <a:cubicBezTo>
                  <a:pt x="190" y="1243"/>
                  <a:pt x="190" y="1243"/>
                  <a:pt x="190" y="1243"/>
                </a:cubicBezTo>
                <a:cubicBezTo>
                  <a:pt x="373" y="1243"/>
                  <a:pt x="373" y="1243"/>
                  <a:pt x="373" y="1243"/>
                </a:cubicBezTo>
                <a:cubicBezTo>
                  <a:pt x="607" y="600"/>
                  <a:pt x="607" y="600"/>
                  <a:pt x="607" y="600"/>
                </a:cubicBezTo>
                <a:cubicBezTo>
                  <a:pt x="745" y="600"/>
                  <a:pt x="745" y="600"/>
                  <a:pt x="745" y="600"/>
                </a:cubicBezTo>
                <a:cubicBezTo>
                  <a:pt x="511" y="1243"/>
                  <a:pt x="511" y="1243"/>
                  <a:pt x="511" y="1243"/>
                </a:cubicBezTo>
                <a:cubicBezTo>
                  <a:pt x="694" y="1243"/>
                  <a:pt x="694" y="1243"/>
                  <a:pt x="694" y="1243"/>
                </a:cubicBezTo>
                <a:cubicBezTo>
                  <a:pt x="912" y="643"/>
                  <a:pt x="912" y="643"/>
                  <a:pt x="912" y="643"/>
                </a:cubicBezTo>
                <a:cubicBezTo>
                  <a:pt x="943" y="557"/>
                  <a:pt x="894" y="487"/>
                  <a:pt x="802" y="487"/>
                </a:cubicBezTo>
                <a:cubicBezTo>
                  <a:pt x="649" y="487"/>
                  <a:pt x="649" y="487"/>
                  <a:pt x="649" y="487"/>
                </a:cubicBezTo>
                <a:cubicBezTo>
                  <a:pt x="825" y="1"/>
                  <a:pt x="825" y="1"/>
                  <a:pt x="825" y="1"/>
                </a:cubicBezTo>
                <a:cubicBezTo>
                  <a:pt x="838" y="1"/>
                  <a:pt x="851" y="0"/>
                  <a:pt x="864" y="0"/>
                </a:cubicBezTo>
                <a:cubicBezTo>
                  <a:pt x="1341" y="0"/>
                  <a:pt x="1728" y="387"/>
                  <a:pt x="1728" y="864"/>
                </a:cubicBezTo>
                <a:cubicBezTo>
                  <a:pt x="1728" y="1341"/>
                  <a:pt x="1341" y="1728"/>
                  <a:pt x="864" y="1728"/>
                </a:cubicBezTo>
                <a:close/>
                <a:moveTo>
                  <a:pt x="1387" y="600"/>
                </a:moveTo>
                <a:cubicBezTo>
                  <a:pt x="1249" y="600"/>
                  <a:pt x="1249" y="600"/>
                  <a:pt x="1249" y="600"/>
                </a:cubicBezTo>
                <a:cubicBezTo>
                  <a:pt x="1057" y="1129"/>
                  <a:pt x="1057" y="1129"/>
                  <a:pt x="1057" y="1129"/>
                </a:cubicBezTo>
                <a:cubicBezTo>
                  <a:pt x="1194" y="1129"/>
                  <a:pt x="1194" y="1129"/>
                  <a:pt x="1194" y="1129"/>
                </a:cubicBezTo>
                <a:lnTo>
                  <a:pt x="1387" y="6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sz="1800"/>
          </a:p>
        </p:txBody>
      </p:sp>
      <p:sp>
        <p:nvSpPr>
          <p:cNvPr id="19" name="Footer Placeholder 4">
            <a:extLst>
              <a:ext uri="{FF2B5EF4-FFF2-40B4-BE49-F238E27FC236}">
                <a16:creationId xmlns:a16="http://schemas.microsoft.com/office/drawing/2014/main" id="{6E9F0CC6-64C9-4854-92A8-4EA9A322B901}"/>
              </a:ext>
            </a:extLst>
          </p:cNvPr>
          <p:cNvSpPr>
            <a:spLocks noGrp="1"/>
          </p:cNvSpPr>
          <p:nvPr>
            <p:ph type="ftr" sz="quarter" idx="3"/>
          </p:nvPr>
        </p:nvSpPr>
        <p:spPr>
          <a:xfrm>
            <a:off x="621389" y="6462461"/>
            <a:ext cx="2489464" cy="153888"/>
          </a:xfrm>
          <a:prstGeom prst="rect">
            <a:avLst/>
          </a:prstGeom>
        </p:spPr>
        <p:txBody>
          <a:bodyPr vert="horz" lIns="0" tIns="0" rIns="0" bIns="0" rtlCol="0" anchor="b" anchorCtr="0"/>
          <a:lstStyle>
            <a:lvl1pPr algn="l">
              <a:defRPr sz="1000">
                <a:solidFill>
                  <a:schemeClr val="tx1"/>
                </a:solidFill>
              </a:defRPr>
            </a:lvl1pPr>
          </a:lstStyle>
          <a:p>
            <a:r>
              <a:rPr lang="en-US"/>
              <a:t>HP Private, Confidential for Internal Use Only</a:t>
            </a:r>
          </a:p>
        </p:txBody>
      </p:sp>
    </p:spTree>
    <p:extLst>
      <p:ext uri="{BB962C8B-B14F-4D97-AF65-F5344CB8AC3E}">
        <p14:creationId xmlns:p14="http://schemas.microsoft.com/office/powerpoint/2010/main" val="12770248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with Black Type">
    <p:bg>
      <p:bgPr>
        <a:solidFill>
          <a:schemeClr val="accent6"/>
        </a:solidFill>
        <a:effectLst/>
      </p:bgPr>
    </p:bg>
    <p:spTree>
      <p:nvGrpSpPr>
        <p:cNvPr id="1" name=""/>
        <p:cNvGrpSpPr/>
        <p:nvPr/>
      </p:nvGrpSpPr>
      <p:grpSpPr>
        <a:xfrm>
          <a:off x="0" y="0"/>
          <a:ext cx="0" cy="0"/>
          <a:chOff x="0" y="0"/>
          <a:chExt cx="0" cy="0"/>
        </a:xfrm>
      </p:grpSpPr>
      <p:sp>
        <p:nvSpPr>
          <p:cNvPr id="10" name="Picture Placeholder 2">
            <a:extLst>
              <a:ext uri="{FF2B5EF4-FFF2-40B4-BE49-F238E27FC236}">
                <a16:creationId xmlns:a16="http://schemas.microsoft.com/office/drawing/2014/main" id="{3C3CB96E-2C0B-47B2-9104-5AF5386D8E74}"/>
              </a:ext>
            </a:extLst>
          </p:cNvPr>
          <p:cNvSpPr>
            <a:spLocks noGrp="1"/>
          </p:cNvSpPr>
          <p:nvPr>
            <p:ph type="pic" sz="quarter" idx="10" hasCustomPrompt="1"/>
          </p:nvPr>
        </p:nvSpPr>
        <p:spPr>
          <a:xfrm>
            <a:off x="0" y="0"/>
            <a:ext cx="12192000" cy="6858000"/>
          </a:xfrm>
          <a:solidFill>
            <a:schemeClr val="bg1">
              <a:lumMod val="65000"/>
            </a:schemeClr>
          </a:solidFill>
        </p:spPr>
        <p:txBody>
          <a:bodyPr tIns="3840480"/>
          <a:lstStyle>
            <a:lvl1pPr marL="0" indent="0" algn="ctr">
              <a:buNone/>
              <a:defRPr sz="1600">
                <a:solidFill>
                  <a:schemeClr val="bg1"/>
                </a:solidFill>
              </a:defRPr>
            </a:lvl1pPr>
          </a:lstStyle>
          <a:p>
            <a:r>
              <a:rPr lang="en-US"/>
              <a:t>Click icon to add photo</a:t>
            </a:r>
          </a:p>
        </p:txBody>
      </p:sp>
      <p:sp>
        <p:nvSpPr>
          <p:cNvPr id="16" name="Text Placeholder 3">
            <a:extLst>
              <a:ext uri="{FF2B5EF4-FFF2-40B4-BE49-F238E27FC236}">
                <a16:creationId xmlns:a16="http://schemas.microsoft.com/office/drawing/2014/main" id="{F876A7DA-F8C7-EB4B-BCB0-CA9AB969E8D1}"/>
              </a:ext>
            </a:extLst>
          </p:cNvPr>
          <p:cNvSpPr>
            <a:spLocks noGrp="1"/>
          </p:cNvSpPr>
          <p:nvPr>
            <p:ph type="body" sz="quarter" idx="15" hasCustomPrompt="1"/>
          </p:nvPr>
        </p:nvSpPr>
        <p:spPr bwMode="gray">
          <a:xfrm>
            <a:off x="249583" y="2337708"/>
            <a:ext cx="11612880" cy="396172"/>
          </a:xfrm>
          <a:ln>
            <a:noFill/>
          </a:ln>
        </p:spPr>
        <p:txBody>
          <a:bodyPr>
            <a:noAutofit/>
          </a:bodyPr>
          <a:lstStyle>
            <a:lvl1pPr marL="0" indent="0">
              <a:buNone/>
              <a:defRPr sz="2800">
                <a:solidFill>
                  <a:schemeClr val="tx1"/>
                </a:solidFill>
                <a:latin typeface="+mn-lt"/>
              </a:defRPr>
            </a:lvl1pPr>
          </a:lstStyle>
          <a:p>
            <a:pPr lvl="0"/>
            <a:r>
              <a:rPr lang="en-US"/>
              <a:t>Presenter Name</a:t>
            </a:r>
          </a:p>
        </p:txBody>
      </p:sp>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gray">
          <a:xfrm>
            <a:off x="249583" y="113156"/>
            <a:ext cx="11612880" cy="2607601"/>
          </a:xfrm>
          <a:ln>
            <a:noFill/>
          </a:ln>
        </p:spPr>
        <p:txBody>
          <a:bodyPr anchor="t" anchorCtr="0"/>
          <a:lstStyle>
            <a:lvl1pPr marL="0" indent="0">
              <a:lnSpc>
                <a:spcPct val="85000"/>
              </a:lnSpc>
              <a:buNone/>
              <a:defRPr sz="8000">
                <a:solidFill>
                  <a:schemeClr val="tx1"/>
                </a:solidFill>
                <a:latin typeface="+mj-lt"/>
              </a:defRPr>
            </a:lvl1pPr>
          </a:lstStyle>
          <a:p>
            <a:pPr lvl="0"/>
            <a:r>
              <a:rPr lang="en-US"/>
              <a:t>Presentation Title with Carryover Line of Copy</a:t>
            </a:r>
          </a:p>
        </p:txBody>
      </p:sp>
      <p:sp>
        <p:nvSpPr>
          <p:cNvPr id="3" name="Text Placeholder 2">
            <a:extLst>
              <a:ext uri="{FF2B5EF4-FFF2-40B4-BE49-F238E27FC236}">
                <a16:creationId xmlns:a16="http://schemas.microsoft.com/office/drawing/2014/main" id="{1B5A7BCA-4CC1-46BF-BE48-FB8B0628E96E}"/>
              </a:ext>
            </a:extLst>
          </p:cNvPr>
          <p:cNvSpPr>
            <a:spLocks noGrp="1"/>
          </p:cNvSpPr>
          <p:nvPr>
            <p:ph type="body" sz="quarter" idx="18" hasCustomPrompt="1"/>
          </p:nvPr>
        </p:nvSpPr>
        <p:spPr bwMode="gray">
          <a:xfrm>
            <a:off x="249583" y="2806022"/>
            <a:ext cx="11612880" cy="389667"/>
          </a:xfrm>
        </p:spPr>
        <p:txBody>
          <a:bodyPr/>
          <a:lstStyle>
            <a:lvl1pPr marL="0" indent="0">
              <a:buNone/>
              <a:defRPr sz="2000">
                <a:solidFill>
                  <a:schemeClr val="tx1"/>
                </a:solidFill>
              </a:defRPr>
            </a:lvl1pPr>
          </a:lstStyle>
          <a:p>
            <a:pPr lvl="0"/>
            <a:r>
              <a:rPr lang="en-US"/>
              <a:t>Presenter Title</a:t>
            </a:r>
          </a:p>
        </p:txBody>
      </p:sp>
    </p:spTree>
    <p:extLst>
      <p:ext uri="{BB962C8B-B14F-4D97-AF65-F5344CB8AC3E}">
        <p14:creationId xmlns:p14="http://schemas.microsoft.com/office/powerpoint/2010/main" val="360940041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6 Photos &amp; Captions">
    <p:bg>
      <p:bgPr>
        <a:solidFill>
          <a:schemeClr val="bg1"/>
        </a:solidFill>
        <a:effectLst/>
      </p:bgPr>
    </p:bg>
    <p:spTree>
      <p:nvGrpSpPr>
        <p:cNvPr id="1" name=""/>
        <p:cNvGrpSpPr/>
        <p:nvPr/>
      </p:nvGrpSpPr>
      <p:grpSpPr>
        <a:xfrm>
          <a:off x="0" y="0"/>
          <a:ext cx="0" cy="0"/>
          <a:chOff x="0" y="0"/>
          <a:chExt cx="0" cy="0"/>
        </a:xfrm>
      </p:grpSpPr>
      <p:sp>
        <p:nvSpPr>
          <p:cNvPr id="18" name="Text Placeholder 2">
            <a:extLst>
              <a:ext uri="{FF2B5EF4-FFF2-40B4-BE49-F238E27FC236}">
                <a16:creationId xmlns:a16="http://schemas.microsoft.com/office/drawing/2014/main" id="{95991333-6B6E-417B-90A6-86B22297C995}"/>
              </a:ext>
            </a:extLst>
          </p:cNvPr>
          <p:cNvSpPr>
            <a:spLocks noGrp="1"/>
          </p:cNvSpPr>
          <p:nvPr>
            <p:ph type="body" idx="33" hasCustomPrompt="1"/>
          </p:nvPr>
        </p:nvSpPr>
        <p:spPr>
          <a:xfrm>
            <a:off x="8225592" y="2768763"/>
            <a:ext cx="3689683" cy="485518"/>
          </a:xfrm>
        </p:spPr>
        <p:txBody>
          <a:bodyPr wrap="square"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endParaRPr lang="en-US"/>
          </a:p>
        </p:txBody>
      </p:sp>
      <p:sp>
        <p:nvSpPr>
          <p:cNvPr id="16" name="Text Placeholder 2">
            <a:extLst>
              <a:ext uri="{FF2B5EF4-FFF2-40B4-BE49-F238E27FC236}">
                <a16:creationId xmlns:a16="http://schemas.microsoft.com/office/drawing/2014/main" id="{F5853A76-96A6-40A1-A067-424C13DB0FA8}"/>
              </a:ext>
            </a:extLst>
          </p:cNvPr>
          <p:cNvSpPr>
            <a:spLocks noGrp="1"/>
          </p:cNvSpPr>
          <p:nvPr>
            <p:ph type="body" idx="32" hasCustomPrompt="1"/>
          </p:nvPr>
        </p:nvSpPr>
        <p:spPr>
          <a:xfrm>
            <a:off x="4216144" y="2768763"/>
            <a:ext cx="3689683" cy="485518"/>
          </a:xfrm>
        </p:spPr>
        <p:txBody>
          <a:bodyPr wrap="square"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endParaRPr lang="en-US"/>
          </a:p>
        </p:txBody>
      </p:sp>
      <p:sp>
        <p:nvSpPr>
          <p:cNvPr id="15" name="Text Placeholder 2">
            <a:extLst>
              <a:ext uri="{FF2B5EF4-FFF2-40B4-BE49-F238E27FC236}">
                <a16:creationId xmlns:a16="http://schemas.microsoft.com/office/drawing/2014/main" id="{1D7599F5-5925-422A-A71D-C5306C416D61}"/>
              </a:ext>
            </a:extLst>
          </p:cNvPr>
          <p:cNvSpPr>
            <a:spLocks noGrp="1"/>
          </p:cNvSpPr>
          <p:nvPr>
            <p:ph type="body" idx="31" hasCustomPrompt="1"/>
          </p:nvPr>
        </p:nvSpPr>
        <p:spPr>
          <a:xfrm>
            <a:off x="332873" y="2768763"/>
            <a:ext cx="3689683" cy="485518"/>
          </a:xfrm>
        </p:spPr>
        <p:txBody>
          <a:bodyPr wrap="square"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endParaRPr lang="en-US"/>
          </a:p>
        </p:txBody>
      </p:sp>
      <p:sp>
        <p:nvSpPr>
          <p:cNvPr id="17" name="Picture Placeholder 9">
            <a:extLst>
              <a:ext uri="{FF2B5EF4-FFF2-40B4-BE49-F238E27FC236}">
                <a16:creationId xmlns:a16="http://schemas.microsoft.com/office/drawing/2014/main" id="{60C524E3-513B-9F47-8587-4AEAC8C7ADB5}"/>
              </a:ext>
            </a:extLst>
          </p:cNvPr>
          <p:cNvSpPr>
            <a:spLocks noGrp="1"/>
          </p:cNvSpPr>
          <p:nvPr>
            <p:ph type="pic" sz="quarter" idx="15" hasCustomPrompt="1"/>
          </p:nvPr>
        </p:nvSpPr>
        <p:spPr>
          <a:xfrm>
            <a:off x="342302" y="289832"/>
            <a:ext cx="3657599" cy="2374900"/>
          </a:xfrm>
          <a:solidFill>
            <a:schemeClr val="bg1">
              <a:lumMod val="75000"/>
            </a:schemeClr>
          </a:solidFill>
        </p:spPr>
        <p:txBody>
          <a:bodyPr bIns="914400" anchor="ctr" anchorCtr="0">
            <a:normAutofit/>
          </a:bodyPr>
          <a:lstStyle>
            <a:lvl1pPr marL="0" indent="0" algn="ctr">
              <a:buNone/>
              <a:defRPr sz="1600">
                <a:solidFill>
                  <a:schemeClr val="bg1"/>
                </a:solidFill>
                <a:latin typeface="+mn-lt"/>
              </a:defRPr>
            </a:lvl1pPr>
          </a:lstStyle>
          <a:p>
            <a:r>
              <a:rPr lang="en-US"/>
              <a:t>Click icon to add photo</a:t>
            </a:r>
          </a:p>
        </p:txBody>
      </p:sp>
      <p:sp>
        <p:nvSpPr>
          <p:cNvPr id="25" name="Picture Placeholder 9">
            <a:extLst>
              <a:ext uri="{FF2B5EF4-FFF2-40B4-BE49-F238E27FC236}">
                <a16:creationId xmlns:a16="http://schemas.microsoft.com/office/drawing/2014/main" id="{8265717D-C6EC-C546-B6FF-EAE66444D043}"/>
              </a:ext>
            </a:extLst>
          </p:cNvPr>
          <p:cNvSpPr>
            <a:spLocks noGrp="1"/>
          </p:cNvSpPr>
          <p:nvPr>
            <p:ph type="pic" sz="quarter" idx="19" hasCustomPrompt="1"/>
          </p:nvPr>
        </p:nvSpPr>
        <p:spPr>
          <a:xfrm>
            <a:off x="4216145" y="318112"/>
            <a:ext cx="3783777" cy="2374900"/>
          </a:xfrm>
          <a:solidFill>
            <a:schemeClr val="bg1">
              <a:lumMod val="75000"/>
            </a:schemeClr>
          </a:solidFill>
        </p:spPr>
        <p:txBody>
          <a:bodyPr bIns="914400" anchor="ctr" anchorCtr="0">
            <a:normAutofit/>
          </a:bodyPr>
          <a:lstStyle>
            <a:lvl1pPr marL="0" indent="0" algn="ctr">
              <a:buNone/>
              <a:defRPr sz="1600">
                <a:solidFill>
                  <a:schemeClr val="bg1"/>
                </a:solidFill>
                <a:latin typeface="+mn-lt"/>
              </a:defRPr>
            </a:lvl1pPr>
          </a:lstStyle>
          <a:p>
            <a:r>
              <a:rPr lang="en-US"/>
              <a:t>Click icon to add photo</a:t>
            </a:r>
          </a:p>
        </p:txBody>
      </p:sp>
      <p:sp>
        <p:nvSpPr>
          <p:cNvPr id="26" name="Picture Placeholder 9">
            <a:extLst>
              <a:ext uri="{FF2B5EF4-FFF2-40B4-BE49-F238E27FC236}">
                <a16:creationId xmlns:a16="http://schemas.microsoft.com/office/drawing/2014/main" id="{65B79BDC-47CE-0543-BDE2-A8CF2E20FD96}"/>
              </a:ext>
            </a:extLst>
          </p:cNvPr>
          <p:cNvSpPr>
            <a:spLocks noGrp="1"/>
          </p:cNvSpPr>
          <p:nvPr>
            <p:ph type="pic" sz="quarter" idx="20" hasCustomPrompt="1"/>
          </p:nvPr>
        </p:nvSpPr>
        <p:spPr>
          <a:xfrm>
            <a:off x="8225591" y="318112"/>
            <a:ext cx="3657600" cy="2374900"/>
          </a:xfrm>
          <a:solidFill>
            <a:schemeClr val="bg1">
              <a:lumMod val="75000"/>
            </a:schemeClr>
          </a:solidFill>
        </p:spPr>
        <p:txBody>
          <a:bodyPr bIns="914400" anchor="ctr" anchorCtr="0">
            <a:normAutofit/>
          </a:bodyPr>
          <a:lstStyle>
            <a:lvl1pPr marL="0" indent="0" algn="ctr">
              <a:buNone/>
              <a:defRPr sz="1600">
                <a:solidFill>
                  <a:schemeClr val="bg1"/>
                </a:solidFill>
                <a:latin typeface="+mn-lt"/>
              </a:defRPr>
            </a:lvl1pPr>
          </a:lstStyle>
          <a:p>
            <a:r>
              <a:rPr lang="en-US"/>
              <a:t>Click icon to add photo</a:t>
            </a:r>
          </a:p>
        </p:txBody>
      </p:sp>
      <p:sp>
        <p:nvSpPr>
          <p:cNvPr id="14" name="Slide Number Placeholder 6">
            <a:extLst>
              <a:ext uri="{FF2B5EF4-FFF2-40B4-BE49-F238E27FC236}">
                <a16:creationId xmlns:a16="http://schemas.microsoft.com/office/drawing/2014/main" id="{3A7D1F7B-7BD3-400D-822A-BF038851A3AA}"/>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
        <p:nvSpPr>
          <p:cNvPr id="19" name="Text Placeholder 2">
            <a:extLst>
              <a:ext uri="{FF2B5EF4-FFF2-40B4-BE49-F238E27FC236}">
                <a16:creationId xmlns:a16="http://schemas.microsoft.com/office/drawing/2014/main" id="{35C50E67-374D-4C13-B3F5-AF42AB5D79CE}"/>
              </a:ext>
            </a:extLst>
          </p:cNvPr>
          <p:cNvSpPr>
            <a:spLocks noGrp="1"/>
          </p:cNvSpPr>
          <p:nvPr>
            <p:ph type="body" idx="34" hasCustomPrompt="1"/>
          </p:nvPr>
        </p:nvSpPr>
        <p:spPr>
          <a:xfrm>
            <a:off x="8221581" y="5929057"/>
            <a:ext cx="3689683" cy="485518"/>
          </a:xfrm>
        </p:spPr>
        <p:txBody>
          <a:bodyPr wrap="square"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endParaRPr lang="en-US"/>
          </a:p>
        </p:txBody>
      </p:sp>
      <p:sp>
        <p:nvSpPr>
          <p:cNvPr id="20" name="Text Placeholder 2">
            <a:extLst>
              <a:ext uri="{FF2B5EF4-FFF2-40B4-BE49-F238E27FC236}">
                <a16:creationId xmlns:a16="http://schemas.microsoft.com/office/drawing/2014/main" id="{10514296-046E-435B-B705-798751C4112A}"/>
              </a:ext>
            </a:extLst>
          </p:cNvPr>
          <p:cNvSpPr>
            <a:spLocks noGrp="1"/>
          </p:cNvSpPr>
          <p:nvPr>
            <p:ph type="body" idx="35" hasCustomPrompt="1"/>
          </p:nvPr>
        </p:nvSpPr>
        <p:spPr>
          <a:xfrm>
            <a:off x="4216144" y="5929057"/>
            <a:ext cx="3689683" cy="485518"/>
          </a:xfrm>
        </p:spPr>
        <p:txBody>
          <a:bodyPr wrap="square"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endParaRPr lang="en-US"/>
          </a:p>
        </p:txBody>
      </p:sp>
      <p:sp>
        <p:nvSpPr>
          <p:cNvPr id="21" name="Text Placeholder 2">
            <a:extLst>
              <a:ext uri="{FF2B5EF4-FFF2-40B4-BE49-F238E27FC236}">
                <a16:creationId xmlns:a16="http://schemas.microsoft.com/office/drawing/2014/main" id="{F9B23890-B4AE-4BE7-816D-9FB3A4134BFB}"/>
              </a:ext>
            </a:extLst>
          </p:cNvPr>
          <p:cNvSpPr>
            <a:spLocks noGrp="1"/>
          </p:cNvSpPr>
          <p:nvPr>
            <p:ph type="body" idx="36" hasCustomPrompt="1"/>
          </p:nvPr>
        </p:nvSpPr>
        <p:spPr>
          <a:xfrm>
            <a:off x="328863" y="5929057"/>
            <a:ext cx="3689683" cy="485518"/>
          </a:xfrm>
        </p:spPr>
        <p:txBody>
          <a:bodyPr wrap="square"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endParaRPr lang="en-US"/>
          </a:p>
        </p:txBody>
      </p:sp>
      <p:sp>
        <p:nvSpPr>
          <p:cNvPr id="22" name="Picture Placeholder 9">
            <a:extLst>
              <a:ext uri="{FF2B5EF4-FFF2-40B4-BE49-F238E27FC236}">
                <a16:creationId xmlns:a16="http://schemas.microsoft.com/office/drawing/2014/main" id="{DD7F8A67-D383-4A5C-ABB7-01D36055F88E}"/>
              </a:ext>
            </a:extLst>
          </p:cNvPr>
          <p:cNvSpPr>
            <a:spLocks noGrp="1"/>
          </p:cNvSpPr>
          <p:nvPr>
            <p:ph type="pic" sz="quarter" idx="37" hasCustomPrompt="1"/>
          </p:nvPr>
        </p:nvSpPr>
        <p:spPr>
          <a:xfrm>
            <a:off x="328863" y="3478406"/>
            <a:ext cx="3657599" cy="2374900"/>
          </a:xfrm>
          <a:solidFill>
            <a:schemeClr val="bg1">
              <a:lumMod val="75000"/>
            </a:schemeClr>
          </a:solidFill>
        </p:spPr>
        <p:txBody>
          <a:bodyPr bIns="914400" anchor="ctr" anchorCtr="0">
            <a:normAutofit/>
          </a:bodyPr>
          <a:lstStyle>
            <a:lvl1pPr marL="0" indent="0" algn="ctr">
              <a:buNone/>
              <a:defRPr sz="1600">
                <a:solidFill>
                  <a:schemeClr val="bg1"/>
                </a:solidFill>
                <a:latin typeface="+mn-lt"/>
              </a:defRPr>
            </a:lvl1pPr>
          </a:lstStyle>
          <a:p>
            <a:r>
              <a:rPr lang="en-US"/>
              <a:t>Click icon to add photo</a:t>
            </a:r>
          </a:p>
        </p:txBody>
      </p:sp>
      <p:sp>
        <p:nvSpPr>
          <p:cNvPr id="23" name="Picture Placeholder 9">
            <a:extLst>
              <a:ext uri="{FF2B5EF4-FFF2-40B4-BE49-F238E27FC236}">
                <a16:creationId xmlns:a16="http://schemas.microsoft.com/office/drawing/2014/main" id="{E3304DF0-AAD9-40B1-98CA-3FF5BF50E029}"/>
              </a:ext>
            </a:extLst>
          </p:cNvPr>
          <p:cNvSpPr>
            <a:spLocks noGrp="1"/>
          </p:cNvSpPr>
          <p:nvPr>
            <p:ph type="pic" sz="quarter" idx="38" hasCustomPrompt="1"/>
          </p:nvPr>
        </p:nvSpPr>
        <p:spPr>
          <a:xfrm>
            <a:off x="4216145" y="3478406"/>
            <a:ext cx="3783777" cy="2374900"/>
          </a:xfrm>
          <a:solidFill>
            <a:schemeClr val="bg1">
              <a:lumMod val="75000"/>
            </a:schemeClr>
          </a:solidFill>
        </p:spPr>
        <p:txBody>
          <a:bodyPr bIns="914400" anchor="ctr" anchorCtr="0">
            <a:normAutofit/>
          </a:bodyPr>
          <a:lstStyle>
            <a:lvl1pPr marL="0" indent="0" algn="ctr">
              <a:buNone/>
              <a:defRPr sz="1600">
                <a:solidFill>
                  <a:schemeClr val="bg1"/>
                </a:solidFill>
                <a:latin typeface="+mn-lt"/>
              </a:defRPr>
            </a:lvl1pPr>
          </a:lstStyle>
          <a:p>
            <a:r>
              <a:rPr lang="en-US"/>
              <a:t>Click icon to add photo</a:t>
            </a:r>
          </a:p>
        </p:txBody>
      </p:sp>
      <p:sp>
        <p:nvSpPr>
          <p:cNvPr id="27" name="Picture Placeholder 9">
            <a:extLst>
              <a:ext uri="{FF2B5EF4-FFF2-40B4-BE49-F238E27FC236}">
                <a16:creationId xmlns:a16="http://schemas.microsoft.com/office/drawing/2014/main" id="{980BE97B-E65B-4431-9D04-75E50D696B8E}"/>
              </a:ext>
            </a:extLst>
          </p:cNvPr>
          <p:cNvSpPr>
            <a:spLocks noGrp="1"/>
          </p:cNvSpPr>
          <p:nvPr>
            <p:ph type="pic" sz="quarter" idx="39" hasCustomPrompt="1"/>
          </p:nvPr>
        </p:nvSpPr>
        <p:spPr>
          <a:xfrm>
            <a:off x="8221580" y="3478406"/>
            <a:ext cx="3657600" cy="2374900"/>
          </a:xfrm>
          <a:solidFill>
            <a:schemeClr val="bg1">
              <a:lumMod val="75000"/>
            </a:schemeClr>
          </a:solidFill>
        </p:spPr>
        <p:txBody>
          <a:bodyPr bIns="914400" anchor="ctr" anchorCtr="0">
            <a:normAutofit/>
          </a:bodyPr>
          <a:lstStyle>
            <a:lvl1pPr marL="0" indent="0" algn="ctr">
              <a:buNone/>
              <a:defRPr sz="1600">
                <a:solidFill>
                  <a:schemeClr val="bg1"/>
                </a:solidFill>
                <a:latin typeface="+mn-lt"/>
              </a:defRPr>
            </a:lvl1pPr>
          </a:lstStyle>
          <a:p>
            <a:r>
              <a:rPr lang="en-US"/>
              <a:t>Click icon to add photo</a:t>
            </a:r>
          </a:p>
        </p:txBody>
      </p:sp>
      <p:sp>
        <p:nvSpPr>
          <p:cNvPr id="28" name="Footer Placeholder 4">
            <a:extLst>
              <a:ext uri="{FF2B5EF4-FFF2-40B4-BE49-F238E27FC236}">
                <a16:creationId xmlns:a16="http://schemas.microsoft.com/office/drawing/2014/main" id="{73A8CD65-CB94-48B0-A1A6-14EC33A1F52B}"/>
              </a:ext>
            </a:extLst>
          </p:cNvPr>
          <p:cNvSpPr>
            <a:spLocks noGrp="1"/>
          </p:cNvSpPr>
          <p:nvPr>
            <p:ph type="ftr" sz="quarter" idx="3"/>
          </p:nvPr>
        </p:nvSpPr>
        <p:spPr>
          <a:xfrm>
            <a:off x="621389" y="6462461"/>
            <a:ext cx="2489464" cy="153888"/>
          </a:xfrm>
          <a:prstGeom prst="rect">
            <a:avLst/>
          </a:prstGeom>
        </p:spPr>
        <p:txBody>
          <a:bodyPr vert="horz" lIns="0" tIns="0" rIns="0" bIns="0" rtlCol="0" anchor="b" anchorCtr="0"/>
          <a:lstStyle>
            <a:lvl1pPr algn="l">
              <a:defRPr sz="1000">
                <a:solidFill>
                  <a:schemeClr val="tx1"/>
                </a:solidFill>
              </a:defRPr>
            </a:lvl1pPr>
          </a:lstStyle>
          <a:p>
            <a:r>
              <a:rPr lang="en-US"/>
              <a:t>HP Private, Confidential for Internal Use Only</a:t>
            </a:r>
          </a:p>
        </p:txBody>
      </p:sp>
      <p:sp>
        <p:nvSpPr>
          <p:cNvPr id="29" name="logo">
            <a:extLst>
              <a:ext uri="{FF2B5EF4-FFF2-40B4-BE49-F238E27FC236}">
                <a16:creationId xmlns:a16="http://schemas.microsoft.com/office/drawing/2014/main" id="{C79498EA-C47D-418E-B2A6-64D64D2792CE}"/>
              </a:ext>
            </a:extLst>
          </p:cNvPr>
          <p:cNvSpPr>
            <a:spLocks noChangeAspect="1" noEditPoints="1"/>
          </p:cNvSpPr>
          <p:nvPr userDrawn="1"/>
        </p:nvSpPr>
        <p:spPr bwMode="gray">
          <a:xfrm>
            <a:off x="11596549" y="6290052"/>
            <a:ext cx="315140" cy="315140"/>
          </a:xfrm>
          <a:custGeom>
            <a:avLst/>
            <a:gdLst>
              <a:gd name="T0" fmla="*/ 864 w 1728"/>
              <a:gd name="T1" fmla="*/ 1728 h 1728"/>
              <a:gd name="T2" fmla="*/ 838 w 1728"/>
              <a:gd name="T3" fmla="*/ 1728 h 1728"/>
              <a:gd name="T4" fmla="*/ 1015 w 1728"/>
              <a:gd name="T5" fmla="*/ 1243 h 1728"/>
              <a:gd name="T6" fmla="*/ 1258 w 1728"/>
              <a:gd name="T7" fmla="*/ 1243 h 1728"/>
              <a:gd name="T8" fmla="*/ 1362 w 1728"/>
              <a:gd name="T9" fmla="*/ 1170 h 1728"/>
              <a:gd name="T10" fmla="*/ 1554 w 1728"/>
              <a:gd name="T11" fmla="*/ 643 h 1728"/>
              <a:gd name="T12" fmla="*/ 1444 w 1728"/>
              <a:gd name="T13" fmla="*/ 487 h 1728"/>
              <a:gd name="T14" fmla="*/ 1107 w 1728"/>
              <a:gd name="T15" fmla="*/ 487 h 1728"/>
              <a:gd name="T16" fmla="*/ 824 w 1728"/>
              <a:gd name="T17" fmla="*/ 1264 h 1728"/>
              <a:gd name="T18" fmla="*/ 824 w 1728"/>
              <a:gd name="T19" fmla="*/ 1264 h 1728"/>
              <a:gd name="T20" fmla="*/ 664 w 1728"/>
              <a:gd name="T21" fmla="*/ 1705 h 1728"/>
              <a:gd name="T22" fmla="*/ 0 w 1728"/>
              <a:gd name="T23" fmla="*/ 864 h 1728"/>
              <a:gd name="T24" fmla="*/ 631 w 1728"/>
              <a:gd name="T25" fmla="*/ 32 h 1728"/>
              <a:gd name="T26" fmla="*/ 465 w 1728"/>
              <a:gd name="T27" fmla="*/ 487 h 1728"/>
              <a:gd name="T28" fmla="*/ 465 w 1728"/>
              <a:gd name="T29" fmla="*/ 487 h 1728"/>
              <a:gd name="T30" fmla="*/ 190 w 1728"/>
              <a:gd name="T31" fmla="*/ 1243 h 1728"/>
              <a:gd name="T32" fmla="*/ 373 w 1728"/>
              <a:gd name="T33" fmla="*/ 1243 h 1728"/>
              <a:gd name="T34" fmla="*/ 607 w 1728"/>
              <a:gd name="T35" fmla="*/ 600 h 1728"/>
              <a:gd name="T36" fmla="*/ 745 w 1728"/>
              <a:gd name="T37" fmla="*/ 600 h 1728"/>
              <a:gd name="T38" fmla="*/ 511 w 1728"/>
              <a:gd name="T39" fmla="*/ 1243 h 1728"/>
              <a:gd name="T40" fmla="*/ 694 w 1728"/>
              <a:gd name="T41" fmla="*/ 1243 h 1728"/>
              <a:gd name="T42" fmla="*/ 912 w 1728"/>
              <a:gd name="T43" fmla="*/ 643 h 1728"/>
              <a:gd name="T44" fmla="*/ 802 w 1728"/>
              <a:gd name="T45" fmla="*/ 487 h 1728"/>
              <a:gd name="T46" fmla="*/ 649 w 1728"/>
              <a:gd name="T47" fmla="*/ 487 h 1728"/>
              <a:gd name="T48" fmla="*/ 825 w 1728"/>
              <a:gd name="T49" fmla="*/ 1 h 1728"/>
              <a:gd name="T50" fmla="*/ 864 w 1728"/>
              <a:gd name="T51" fmla="*/ 0 h 1728"/>
              <a:gd name="T52" fmla="*/ 1728 w 1728"/>
              <a:gd name="T53" fmla="*/ 864 h 1728"/>
              <a:gd name="T54" fmla="*/ 864 w 1728"/>
              <a:gd name="T55" fmla="*/ 1728 h 1728"/>
              <a:gd name="T56" fmla="*/ 1387 w 1728"/>
              <a:gd name="T57" fmla="*/ 600 h 1728"/>
              <a:gd name="T58" fmla="*/ 1249 w 1728"/>
              <a:gd name="T59" fmla="*/ 600 h 1728"/>
              <a:gd name="T60" fmla="*/ 1057 w 1728"/>
              <a:gd name="T61" fmla="*/ 1129 h 1728"/>
              <a:gd name="T62" fmla="*/ 1194 w 1728"/>
              <a:gd name="T63" fmla="*/ 1129 h 1728"/>
              <a:gd name="T64" fmla="*/ 1387 w 1728"/>
              <a:gd name="T65" fmla="*/ 600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8" h="1728">
                <a:moveTo>
                  <a:pt x="864" y="1728"/>
                </a:moveTo>
                <a:cubicBezTo>
                  <a:pt x="856" y="1728"/>
                  <a:pt x="847" y="1728"/>
                  <a:pt x="838" y="1728"/>
                </a:cubicBezTo>
                <a:cubicBezTo>
                  <a:pt x="1015" y="1243"/>
                  <a:pt x="1015" y="1243"/>
                  <a:pt x="1015" y="1243"/>
                </a:cubicBezTo>
                <a:cubicBezTo>
                  <a:pt x="1258" y="1243"/>
                  <a:pt x="1258" y="1243"/>
                  <a:pt x="1258" y="1243"/>
                </a:cubicBezTo>
                <a:cubicBezTo>
                  <a:pt x="1301" y="1243"/>
                  <a:pt x="1347" y="1210"/>
                  <a:pt x="1362" y="1170"/>
                </a:cubicBezTo>
                <a:cubicBezTo>
                  <a:pt x="1554" y="643"/>
                  <a:pt x="1554" y="643"/>
                  <a:pt x="1554" y="643"/>
                </a:cubicBezTo>
                <a:cubicBezTo>
                  <a:pt x="1585" y="557"/>
                  <a:pt x="1536" y="487"/>
                  <a:pt x="1444" y="487"/>
                </a:cubicBezTo>
                <a:cubicBezTo>
                  <a:pt x="1107" y="487"/>
                  <a:pt x="1107" y="487"/>
                  <a:pt x="1107" y="487"/>
                </a:cubicBezTo>
                <a:cubicBezTo>
                  <a:pt x="824" y="1264"/>
                  <a:pt x="824" y="1264"/>
                  <a:pt x="824" y="1264"/>
                </a:cubicBezTo>
                <a:cubicBezTo>
                  <a:pt x="824" y="1264"/>
                  <a:pt x="824" y="1264"/>
                  <a:pt x="824" y="1264"/>
                </a:cubicBezTo>
                <a:cubicBezTo>
                  <a:pt x="664" y="1705"/>
                  <a:pt x="664" y="1705"/>
                  <a:pt x="664" y="1705"/>
                </a:cubicBezTo>
                <a:cubicBezTo>
                  <a:pt x="283" y="1614"/>
                  <a:pt x="0" y="1272"/>
                  <a:pt x="0" y="864"/>
                </a:cubicBezTo>
                <a:cubicBezTo>
                  <a:pt x="0" y="468"/>
                  <a:pt x="267" y="134"/>
                  <a:pt x="631" y="32"/>
                </a:cubicBezTo>
                <a:cubicBezTo>
                  <a:pt x="465" y="487"/>
                  <a:pt x="465" y="487"/>
                  <a:pt x="465" y="487"/>
                </a:cubicBezTo>
                <a:cubicBezTo>
                  <a:pt x="465" y="487"/>
                  <a:pt x="465" y="487"/>
                  <a:pt x="465" y="487"/>
                </a:cubicBezTo>
                <a:cubicBezTo>
                  <a:pt x="190" y="1243"/>
                  <a:pt x="190" y="1243"/>
                  <a:pt x="190" y="1243"/>
                </a:cubicBezTo>
                <a:cubicBezTo>
                  <a:pt x="373" y="1243"/>
                  <a:pt x="373" y="1243"/>
                  <a:pt x="373" y="1243"/>
                </a:cubicBezTo>
                <a:cubicBezTo>
                  <a:pt x="607" y="600"/>
                  <a:pt x="607" y="600"/>
                  <a:pt x="607" y="600"/>
                </a:cubicBezTo>
                <a:cubicBezTo>
                  <a:pt x="745" y="600"/>
                  <a:pt x="745" y="600"/>
                  <a:pt x="745" y="600"/>
                </a:cubicBezTo>
                <a:cubicBezTo>
                  <a:pt x="511" y="1243"/>
                  <a:pt x="511" y="1243"/>
                  <a:pt x="511" y="1243"/>
                </a:cubicBezTo>
                <a:cubicBezTo>
                  <a:pt x="694" y="1243"/>
                  <a:pt x="694" y="1243"/>
                  <a:pt x="694" y="1243"/>
                </a:cubicBezTo>
                <a:cubicBezTo>
                  <a:pt x="912" y="643"/>
                  <a:pt x="912" y="643"/>
                  <a:pt x="912" y="643"/>
                </a:cubicBezTo>
                <a:cubicBezTo>
                  <a:pt x="943" y="557"/>
                  <a:pt x="894" y="487"/>
                  <a:pt x="802" y="487"/>
                </a:cubicBezTo>
                <a:cubicBezTo>
                  <a:pt x="649" y="487"/>
                  <a:pt x="649" y="487"/>
                  <a:pt x="649" y="487"/>
                </a:cubicBezTo>
                <a:cubicBezTo>
                  <a:pt x="825" y="1"/>
                  <a:pt x="825" y="1"/>
                  <a:pt x="825" y="1"/>
                </a:cubicBezTo>
                <a:cubicBezTo>
                  <a:pt x="838" y="1"/>
                  <a:pt x="851" y="0"/>
                  <a:pt x="864" y="0"/>
                </a:cubicBezTo>
                <a:cubicBezTo>
                  <a:pt x="1341" y="0"/>
                  <a:pt x="1728" y="387"/>
                  <a:pt x="1728" y="864"/>
                </a:cubicBezTo>
                <a:cubicBezTo>
                  <a:pt x="1728" y="1341"/>
                  <a:pt x="1341" y="1728"/>
                  <a:pt x="864" y="1728"/>
                </a:cubicBezTo>
                <a:close/>
                <a:moveTo>
                  <a:pt x="1387" y="600"/>
                </a:moveTo>
                <a:cubicBezTo>
                  <a:pt x="1249" y="600"/>
                  <a:pt x="1249" y="600"/>
                  <a:pt x="1249" y="600"/>
                </a:cubicBezTo>
                <a:cubicBezTo>
                  <a:pt x="1057" y="1129"/>
                  <a:pt x="1057" y="1129"/>
                  <a:pt x="1057" y="1129"/>
                </a:cubicBezTo>
                <a:cubicBezTo>
                  <a:pt x="1194" y="1129"/>
                  <a:pt x="1194" y="1129"/>
                  <a:pt x="1194" y="1129"/>
                </a:cubicBezTo>
                <a:lnTo>
                  <a:pt x="1387" y="6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sz="1800"/>
          </a:p>
        </p:txBody>
      </p:sp>
    </p:spTree>
    <p:extLst>
      <p:ext uri="{BB962C8B-B14F-4D97-AF65-F5344CB8AC3E}">
        <p14:creationId xmlns:p14="http://schemas.microsoft.com/office/powerpoint/2010/main" val="26850850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hort Quote &amp; Photo">
    <p:bg>
      <p:bgPr>
        <a:solidFill>
          <a:schemeClr val="accent6"/>
        </a:solidFill>
        <a:effectLst/>
      </p:bgPr>
    </p:bg>
    <p:spTree>
      <p:nvGrpSpPr>
        <p:cNvPr id="1" name=""/>
        <p:cNvGrpSpPr/>
        <p:nvPr/>
      </p:nvGrpSpPr>
      <p:grpSpPr>
        <a:xfrm>
          <a:off x="0" y="0"/>
          <a:ext cx="0" cy="0"/>
          <a:chOff x="0" y="0"/>
          <a:chExt cx="0" cy="0"/>
        </a:xfrm>
      </p:grpSpPr>
      <p:sp>
        <p:nvSpPr>
          <p:cNvPr id="10" name="Text Placeholder 4">
            <a:extLst>
              <a:ext uri="{FF2B5EF4-FFF2-40B4-BE49-F238E27FC236}">
                <a16:creationId xmlns:a16="http://schemas.microsoft.com/office/drawing/2014/main" id="{4BB19C53-64CF-46A0-B13A-39DA8FE8EF14}"/>
              </a:ext>
            </a:extLst>
          </p:cNvPr>
          <p:cNvSpPr>
            <a:spLocks noGrp="1"/>
          </p:cNvSpPr>
          <p:nvPr>
            <p:ph type="body" sz="quarter" idx="14" hasCustomPrompt="1"/>
          </p:nvPr>
        </p:nvSpPr>
        <p:spPr>
          <a:xfrm>
            <a:off x="282101" y="3803024"/>
            <a:ext cx="11612880" cy="2342949"/>
          </a:xfrm>
        </p:spPr>
        <p:txBody>
          <a:bodyPr>
            <a:spAutoFit/>
          </a:bodyPr>
          <a:lstStyle>
            <a:lvl1pPr marL="0" indent="0">
              <a:lnSpc>
                <a:spcPct val="125000"/>
              </a:lnSpc>
              <a:buNone/>
              <a:defRPr sz="6000">
                <a:solidFill>
                  <a:schemeClr val="tx1"/>
                </a:solidFill>
                <a:latin typeface="+mj-lt"/>
              </a:defRPr>
            </a:lvl1pPr>
          </a:lstStyle>
          <a:p>
            <a:pPr lvl="0"/>
            <a:r>
              <a:rPr lang="en-US"/>
              <a:t>Short title, quote,</a:t>
            </a:r>
            <a:br>
              <a:rPr lang="en-US"/>
            </a:br>
            <a:r>
              <a:rPr lang="en-US"/>
              <a:t>or sentence</a:t>
            </a:r>
          </a:p>
        </p:txBody>
      </p:sp>
      <p:sp>
        <p:nvSpPr>
          <p:cNvPr id="11" name="Picture Placeholder 6">
            <a:extLst>
              <a:ext uri="{FF2B5EF4-FFF2-40B4-BE49-F238E27FC236}">
                <a16:creationId xmlns:a16="http://schemas.microsoft.com/office/drawing/2014/main" id="{0A422AB0-D9FE-7942-86F0-C5D4ABCC5EF5}"/>
              </a:ext>
            </a:extLst>
          </p:cNvPr>
          <p:cNvSpPr>
            <a:spLocks noGrp="1"/>
          </p:cNvSpPr>
          <p:nvPr>
            <p:ph type="pic" sz="quarter" idx="10" hasCustomPrompt="1"/>
          </p:nvPr>
        </p:nvSpPr>
        <p:spPr>
          <a:xfrm>
            <a:off x="0" y="1"/>
            <a:ext cx="12192000" cy="3896360"/>
          </a:xfrm>
          <a:solidFill>
            <a:schemeClr val="bg1">
              <a:lumMod val="75000"/>
            </a:schemeClr>
          </a:solidFill>
        </p:spPr>
        <p:txBody>
          <a:bodyPr tIns="0" rIns="0" bIns="914400" anchor="ctr" anchorCtr="0"/>
          <a:lstStyle>
            <a:lvl1pPr marL="0" indent="0" algn="ctr">
              <a:buNone/>
              <a:defRPr sz="1600">
                <a:solidFill>
                  <a:schemeClr val="bg1"/>
                </a:solidFill>
              </a:defRPr>
            </a:lvl1pPr>
          </a:lstStyle>
          <a:p>
            <a:r>
              <a:rPr lang="en-US"/>
              <a:t>Click icon to add photo</a:t>
            </a:r>
          </a:p>
        </p:txBody>
      </p:sp>
      <p:sp>
        <p:nvSpPr>
          <p:cNvPr id="4" name="Text Placeholder 3">
            <a:extLst>
              <a:ext uri="{FF2B5EF4-FFF2-40B4-BE49-F238E27FC236}">
                <a16:creationId xmlns:a16="http://schemas.microsoft.com/office/drawing/2014/main" id="{312D5B01-CD02-6A47-BEE9-3A7D01D10B37}"/>
              </a:ext>
            </a:extLst>
          </p:cNvPr>
          <p:cNvSpPr>
            <a:spLocks noGrp="1"/>
          </p:cNvSpPr>
          <p:nvPr>
            <p:ph type="body" sz="quarter" idx="23" hasCustomPrompt="1"/>
          </p:nvPr>
        </p:nvSpPr>
        <p:spPr>
          <a:xfrm>
            <a:off x="282101" y="6249817"/>
            <a:ext cx="11612880" cy="348557"/>
          </a:xfrm>
        </p:spPr>
        <p:txBody>
          <a:bodyPr>
            <a:spAutoFit/>
          </a:bodyPr>
          <a:lstStyle>
            <a:lvl1pPr marL="0" indent="0">
              <a:buNone/>
              <a:defRPr sz="1800">
                <a:solidFill>
                  <a:schemeClr val="tx1"/>
                </a:solidFill>
              </a:defRPr>
            </a:lvl1pPr>
          </a:lstStyle>
          <a:p>
            <a:r>
              <a:rPr lang="en-US"/>
              <a:t>Attribution or source</a:t>
            </a:r>
          </a:p>
        </p:txBody>
      </p:sp>
      <p:grpSp>
        <p:nvGrpSpPr>
          <p:cNvPr id="2" name="Group 1">
            <a:extLst>
              <a:ext uri="{FF2B5EF4-FFF2-40B4-BE49-F238E27FC236}">
                <a16:creationId xmlns:a16="http://schemas.microsoft.com/office/drawing/2014/main" id="{93D0E37D-62CF-4523-8BF4-479A339275F5}"/>
              </a:ext>
            </a:extLst>
          </p:cNvPr>
          <p:cNvGrpSpPr/>
          <p:nvPr userDrawn="1"/>
        </p:nvGrpSpPr>
        <p:grpSpPr>
          <a:xfrm>
            <a:off x="-10408" y="5020144"/>
            <a:ext cx="12202408" cy="1147282"/>
            <a:chOff x="-10408" y="5115560"/>
            <a:chExt cx="12294704" cy="1147282"/>
          </a:xfrm>
        </p:grpSpPr>
        <p:cxnSp>
          <p:nvCxnSpPr>
            <p:cNvPr id="9" name="Straight Connector 8">
              <a:extLst>
                <a:ext uri="{FF2B5EF4-FFF2-40B4-BE49-F238E27FC236}">
                  <a16:creationId xmlns:a16="http://schemas.microsoft.com/office/drawing/2014/main" id="{7E6DDA52-105B-A244-911F-F4755ABFDBA4}"/>
                </a:ext>
              </a:extLst>
            </p:cNvPr>
            <p:cNvCxnSpPr/>
            <p:nvPr userDrawn="1"/>
          </p:nvCxnSpPr>
          <p:spPr>
            <a:xfrm>
              <a:off x="-10408" y="5115560"/>
              <a:ext cx="12294704"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02BAE2C-DFCB-0748-8E88-D33B4E54C0CD}"/>
                </a:ext>
              </a:extLst>
            </p:cNvPr>
            <p:cNvCxnSpPr/>
            <p:nvPr userDrawn="1"/>
          </p:nvCxnSpPr>
          <p:spPr>
            <a:xfrm>
              <a:off x="-10408" y="6262842"/>
              <a:ext cx="12294704"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logo">
            <a:extLst>
              <a:ext uri="{FF2B5EF4-FFF2-40B4-BE49-F238E27FC236}">
                <a16:creationId xmlns:a16="http://schemas.microsoft.com/office/drawing/2014/main" id="{FE648FE8-E4C7-4BBC-946E-7898257D3FE2}"/>
              </a:ext>
            </a:extLst>
          </p:cNvPr>
          <p:cNvSpPr>
            <a:spLocks noChangeAspect="1" noEditPoints="1"/>
          </p:cNvSpPr>
          <p:nvPr userDrawn="1"/>
        </p:nvSpPr>
        <p:spPr bwMode="gray">
          <a:xfrm>
            <a:off x="11596549" y="6290052"/>
            <a:ext cx="315140" cy="315140"/>
          </a:xfrm>
          <a:custGeom>
            <a:avLst/>
            <a:gdLst>
              <a:gd name="T0" fmla="*/ 864 w 1728"/>
              <a:gd name="T1" fmla="*/ 1728 h 1728"/>
              <a:gd name="T2" fmla="*/ 838 w 1728"/>
              <a:gd name="T3" fmla="*/ 1728 h 1728"/>
              <a:gd name="T4" fmla="*/ 1015 w 1728"/>
              <a:gd name="T5" fmla="*/ 1243 h 1728"/>
              <a:gd name="T6" fmla="*/ 1258 w 1728"/>
              <a:gd name="T7" fmla="*/ 1243 h 1728"/>
              <a:gd name="T8" fmla="*/ 1362 w 1728"/>
              <a:gd name="T9" fmla="*/ 1170 h 1728"/>
              <a:gd name="T10" fmla="*/ 1554 w 1728"/>
              <a:gd name="T11" fmla="*/ 643 h 1728"/>
              <a:gd name="T12" fmla="*/ 1444 w 1728"/>
              <a:gd name="T13" fmla="*/ 487 h 1728"/>
              <a:gd name="T14" fmla="*/ 1107 w 1728"/>
              <a:gd name="T15" fmla="*/ 487 h 1728"/>
              <a:gd name="T16" fmla="*/ 824 w 1728"/>
              <a:gd name="T17" fmla="*/ 1264 h 1728"/>
              <a:gd name="T18" fmla="*/ 824 w 1728"/>
              <a:gd name="T19" fmla="*/ 1264 h 1728"/>
              <a:gd name="T20" fmla="*/ 664 w 1728"/>
              <a:gd name="T21" fmla="*/ 1705 h 1728"/>
              <a:gd name="T22" fmla="*/ 0 w 1728"/>
              <a:gd name="T23" fmla="*/ 864 h 1728"/>
              <a:gd name="T24" fmla="*/ 631 w 1728"/>
              <a:gd name="T25" fmla="*/ 32 h 1728"/>
              <a:gd name="T26" fmla="*/ 465 w 1728"/>
              <a:gd name="T27" fmla="*/ 487 h 1728"/>
              <a:gd name="T28" fmla="*/ 465 w 1728"/>
              <a:gd name="T29" fmla="*/ 487 h 1728"/>
              <a:gd name="T30" fmla="*/ 190 w 1728"/>
              <a:gd name="T31" fmla="*/ 1243 h 1728"/>
              <a:gd name="T32" fmla="*/ 373 w 1728"/>
              <a:gd name="T33" fmla="*/ 1243 h 1728"/>
              <a:gd name="T34" fmla="*/ 607 w 1728"/>
              <a:gd name="T35" fmla="*/ 600 h 1728"/>
              <a:gd name="T36" fmla="*/ 745 w 1728"/>
              <a:gd name="T37" fmla="*/ 600 h 1728"/>
              <a:gd name="T38" fmla="*/ 511 w 1728"/>
              <a:gd name="T39" fmla="*/ 1243 h 1728"/>
              <a:gd name="T40" fmla="*/ 694 w 1728"/>
              <a:gd name="T41" fmla="*/ 1243 h 1728"/>
              <a:gd name="T42" fmla="*/ 912 w 1728"/>
              <a:gd name="T43" fmla="*/ 643 h 1728"/>
              <a:gd name="T44" fmla="*/ 802 w 1728"/>
              <a:gd name="T45" fmla="*/ 487 h 1728"/>
              <a:gd name="T46" fmla="*/ 649 w 1728"/>
              <a:gd name="T47" fmla="*/ 487 h 1728"/>
              <a:gd name="T48" fmla="*/ 825 w 1728"/>
              <a:gd name="T49" fmla="*/ 1 h 1728"/>
              <a:gd name="T50" fmla="*/ 864 w 1728"/>
              <a:gd name="T51" fmla="*/ 0 h 1728"/>
              <a:gd name="T52" fmla="*/ 1728 w 1728"/>
              <a:gd name="T53" fmla="*/ 864 h 1728"/>
              <a:gd name="T54" fmla="*/ 864 w 1728"/>
              <a:gd name="T55" fmla="*/ 1728 h 1728"/>
              <a:gd name="T56" fmla="*/ 1387 w 1728"/>
              <a:gd name="T57" fmla="*/ 600 h 1728"/>
              <a:gd name="T58" fmla="*/ 1249 w 1728"/>
              <a:gd name="T59" fmla="*/ 600 h 1728"/>
              <a:gd name="T60" fmla="*/ 1057 w 1728"/>
              <a:gd name="T61" fmla="*/ 1129 h 1728"/>
              <a:gd name="T62" fmla="*/ 1194 w 1728"/>
              <a:gd name="T63" fmla="*/ 1129 h 1728"/>
              <a:gd name="T64" fmla="*/ 1387 w 1728"/>
              <a:gd name="T65" fmla="*/ 600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8" h="1728">
                <a:moveTo>
                  <a:pt x="864" y="1728"/>
                </a:moveTo>
                <a:cubicBezTo>
                  <a:pt x="856" y="1728"/>
                  <a:pt x="847" y="1728"/>
                  <a:pt x="838" y="1728"/>
                </a:cubicBezTo>
                <a:cubicBezTo>
                  <a:pt x="1015" y="1243"/>
                  <a:pt x="1015" y="1243"/>
                  <a:pt x="1015" y="1243"/>
                </a:cubicBezTo>
                <a:cubicBezTo>
                  <a:pt x="1258" y="1243"/>
                  <a:pt x="1258" y="1243"/>
                  <a:pt x="1258" y="1243"/>
                </a:cubicBezTo>
                <a:cubicBezTo>
                  <a:pt x="1301" y="1243"/>
                  <a:pt x="1347" y="1210"/>
                  <a:pt x="1362" y="1170"/>
                </a:cubicBezTo>
                <a:cubicBezTo>
                  <a:pt x="1554" y="643"/>
                  <a:pt x="1554" y="643"/>
                  <a:pt x="1554" y="643"/>
                </a:cubicBezTo>
                <a:cubicBezTo>
                  <a:pt x="1585" y="557"/>
                  <a:pt x="1536" y="487"/>
                  <a:pt x="1444" y="487"/>
                </a:cubicBezTo>
                <a:cubicBezTo>
                  <a:pt x="1107" y="487"/>
                  <a:pt x="1107" y="487"/>
                  <a:pt x="1107" y="487"/>
                </a:cubicBezTo>
                <a:cubicBezTo>
                  <a:pt x="824" y="1264"/>
                  <a:pt x="824" y="1264"/>
                  <a:pt x="824" y="1264"/>
                </a:cubicBezTo>
                <a:cubicBezTo>
                  <a:pt x="824" y="1264"/>
                  <a:pt x="824" y="1264"/>
                  <a:pt x="824" y="1264"/>
                </a:cubicBezTo>
                <a:cubicBezTo>
                  <a:pt x="664" y="1705"/>
                  <a:pt x="664" y="1705"/>
                  <a:pt x="664" y="1705"/>
                </a:cubicBezTo>
                <a:cubicBezTo>
                  <a:pt x="283" y="1614"/>
                  <a:pt x="0" y="1272"/>
                  <a:pt x="0" y="864"/>
                </a:cubicBezTo>
                <a:cubicBezTo>
                  <a:pt x="0" y="468"/>
                  <a:pt x="267" y="134"/>
                  <a:pt x="631" y="32"/>
                </a:cubicBezTo>
                <a:cubicBezTo>
                  <a:pt x="465" y="487"/>
                  <a:pt x="465" y="487"/>
                  <a:pt x="465" y="487"/>
                </a:cubicBezTo>
                <a:cubicBezTo>
                  <a:pt x="465" y="487"/>
                  <a:pt x="465" y="487"/>
                  <a:pt x="465" y="487"/>
                </a:cubicBezTo>
                <a:cubicBezTo>
                  <a:pt x="190" y="1243"/>
                  <a:pt x="190" y="1243"/>
                  <a:pt x="190" y="1243"/>
                </a:cubicBezTo>
                <a:cubicBezTo>
                  <a:pt x="373" y="1243"/>
                  <a:pt x="373" y="1243"/>
                  <a:pt x="373" y="1243"/>
                </a:cubicBezTo>
                <a:cubicBezTo>
                  <a:pt x="607" y="600"/>
                  <a:pt x="607" y="600"/>
                  <a:pt x="607" y="600"/>
                </a:cubicBezTo>
                <a:cubicBezTo>
                  <a:pt x="745" y="600"/>
                  <a:pt x="745" y="600"/>
                  <a:pt x="745" y="600"/>
                </a:cubicBezTo>
                <a:cubicBezTo>
                  <a:pt x="511" y="1243"/>
                  <a:pt x="511" y="1243"/>
                  <a:pt x="511" y="1243"/>
                </a:cubicBezTo>
                <a:cubicBezTo>
                  <a:pt x="694" y="1243"/>
                  <a:pt x="694" y="1243"/>
                  <a:pt x="694" y="1243"/>
                </a:cubicBezTo>
                <a:cubicBezTo>
                  <a:pt x="912" y="643"/>
                  <a:pt x="912" y="643"/>
                  <a:pt x="912" y="643"/>
                </a:cubicBezTo>
                <a:cubicBezTo>
                  <a:pt x="943" y="557"/>
                  <a:pt x="894" y="487"/>
                  <a:pt x="802" y="487"/>
                </a:cubicBezTo>
                <a:cubicBezTo>
                  <a:pt x="649" y="487"/>
                  <a:pt x="649" y="487"/>
                  <a:pt x="649" y="487"/>
                </a:cubicBezTo>
                <a:cubicBezTo>
                  <a:pt x="825" y="1"/>
                  <a:pt x="825" y="1"/>
                  <a:pt x="825" y="1"/>
                </a:cubicBezTo>
                <a:cubicBezTo>
                  <a:pt x="838" y="1"/>
                  <a:pt x="851" y="0"/>
                  <a:pt x="864" y="0"/>
                </a:cubicBezTo>
                <a:cubicBezTo>
                  <a:pt x="1341" y="0"/>
                  <a:pt x="1728" y="387"/>
                  <a:pt x="1728" y="864"/>
                </a:cubicBezTo>
                <a:cubicBezTo>
                  <a:pt x="1728" y="1341"/>
                  <a:pt x="1341" y="1728"/>
                  <a:pt x="864" y="1728"/>
                </a:cubicBezTo>
                <a:close/>
                <a:moveTo>
                  <a:pt x="1387" y="600"/>
                </a:moveTo>
                <a:cubicBezTo>
                  <a:pt x="1249" y="600"/>
                  <a:pt x="1249" y="600"/>
                  <a:pt x="1249" y="600"/>
                </a:cubicBezTo>
                <a:cubicBezTo>
                  <a:pt x="1057" y="1129"/>
                  <a:pt x="1057" y="1129"/>
                  <a:pt x="1057" y="1129"/>
                </a:cubicBezTo>
                <a:cubicBezTo>
                  <a:pt x="1194" y="1129"/>
                  <a:pt x="1194" y="1129"/>
                  <a:pt x="1194" y="1129"/>
                </a:cubicBezTo>
                <a:lnTo>
                  <a:pt x="1387" y="6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sz="1800"/>
          </a:p>
        </p:txBody>
      </p:sp>
    </p:spTree>
    <p:extLst>
      <p:ext uri="{BB962C8B-B14F-4D97-AF65-F5344CB8AC3E}">
        <p14:creationId xmlns:p14="http://schemas.microsoft.com/office/powerpoint/2010/main" val="360376414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ote with White Type &amp; Photo">
    <p:bg>
      <p:bgPr>
        <a:solidFill>
          <a:schemeClr val="accent4"/>
        </a:solidFill>
        <a:effectLst/>
      </p:bgPr>
    </p:bg>
    <p:spTree>
      <p:nvGrpSpPr>
        <p:cNvPr id="1" name=""/>
        <p:cNvGrpSpPr/>
        <p:nvPr/>
      </p:nvGrpSpPr>
      <p:grpSpPr>
        <a:xfrm>
          <a:off x="0" y="0"/>
          <a:ext cx="0" cy="0"/>
          <a:chOff x="0" y="0"/>
          <a:chExt cx="0" cy="0"/>
        </a:xfrm>
      </p:grpSpPr>
      <p:sp>
        <p:nvSpPr>
          <p:cNvPr id="11" name="Picture Placeholder 6">
            <a:extLst>
              <a:ext uri="{FF2B5EF4-FFF2-40B4-BE49-F238E27FC236}">
                <a16:creationId xmlns:a16="http://schemas.microsoft.com/office/drawing/2014/main" id="{0A422AB0-D9FE-7942-86F0-C5D4ABCC5EF5}"/>
              </a:ext>
            </a:extLst>
          </p:cNvPr>
          <p:cNvSpPr>
            <a:spLocks noGrp="1"/>
          </p:cNvSpPr>
          <p:nvPr>
            <p:ph type="pic" sz="quarter" idx="10" hasCustomPrompt="1"/>
          </p:nvPr>
        </p:nvSpPr>
        <p:spPr>
          <a:xfrm>
            <a:off x="0" y="-9427"/>
            <a:ext cx="12192000" cy="6897757"/>
          </a:xfrm>
          <a:solidFill>
            <a:schemeClr val="bg1">
              <a:lumMod val="75000"/>
            </a:schemeClr>
          </a:solidFill>
        </p:spPr>
        <p:txBody>
          <a:bodyPr tIns="0" rIns="0" bIns="914400" anchor="ctr" anchorCtr="0"/>
          <a:lstStyle>
            <a:lvl1pPr marL="0" indent="0" algn="ctr">
              <a:buNone/>
              <a:defRPr sz="1600">
                <a:solidFill>
                  <a:schemeClr val="bg1"/>
                </a:solidFill>
              </a:defRPr>
            </a:lvl1pPr>
          </a:lstStyle>
          <a:p>
            <a:r>
              <a:rPr lang="en-US"/>
              <a:t>Click icon to add photo</a:t>
            </a:r>
          </a:p>
        </p:txBody>
      </p:sp>
      <p:sp>
        <p:nvSpPr>
          <p:cNvPr id="10" name="Text Placeholder 4">
            <a:extLst>
              <a:ext uri="{FF2B5EF4-FFF2-40B4-BE49-F238E27FC236}">
                <a16:creationId xmlns:a16="http://schemas.microsoft.com/office/drawing/2014/main" id="{4BB19C53-64CF-46A0-B13A-39DA8FE8EF14}"/>
              </a:ext>
            </a:extLst>
          </p:cNvPr>
          <p:cNvSpPr>
            <a:spLocks noGrp="1"/>
          </p:cNvSpPr>
          <p:nvPr>
            <p:ph type="body" sz="quarter" idx="14" hasCustomPrompt="1"/>
          </p:nvPr>
        </p:nvSpPr>
        <p:spPr>
          <a:xfrm>
            <a:off x="282101" y="4481973"/>
            <a:ext cx="11612880" cy="1123384"/>
          </a:xfrm>
        </p:spPr>
        <p:txBody>
          <a:bodyPr tIns="0" rIns="0" bIns="0" anchor="ctr" anchorCtr="0">
            <a:spAutoFit/>
          </a:bodyPr>
          <a:lstStyle>
            <a:lvl1pPr marL="0" indent="0">
              <a:lnSpc>
                <a:spcPct val="90000"/>
              </a:lnSpc>
              <a:spcBef>
                <a:spcPts val="0"/>
              </a:spcBef>
              <a:buNone/>
              <a:defRPr sz="4000">
                <a:solidFill>
                  <a:schemeClr val="bg1"/>
                </a:solidFill>
                <a:latin typeface="+mj-lt"/>
              </a:defRPr>
            </a:lvl1pPr>
          </a:lstStyle>
          <a:p>
            <a:pPr lvl="0"/>
            <a:r>
              <a:rPr lang="en-US"/>
              <a:t>Long title, quote,</a:t>
            </a:r>
            <a:br>
              <a:rPr lang="en-US"/>
            </a:br>
            <a:r>
              <a:rPr lang="en-US"/>
              <a:t>or sentence</a:t>
            </a:r>
          </a:p>
        </p:txBody>
      </p:sp>
      <p:sp>
        <p:nvSpPr>
          <p:cNvPr id="4" name="Text Placeholder 3">
            <a:extLst>
              <a:ext uri="{FF2B5EF4-FFF2-40B4-BE49-F238E27FC236}">
                <a16:creationId xmlns:a16="http://schemas.microsoft.com/office/drawing/2014/main" id="{312D5B01-CD02-6A47-BEE9-3A7D01D10B37}"/>
              </a:ext>
            </a:extLst>
          </p:cNvPr>
          <p:cNvSpPr>
            <a:spLocks noGrp="1"/>
          </p:cNvSpPr>
          <p:nvPr>
            <p:ph type="body" sz="quarter" idx="23" hasCustomPrompt="1"/>
          </p:nvPr>
        </p:nvSpPr>
        <p:spPr>
          <a:xfrm>
            <a:off x="293253" y="6251213"/>
            <a:ext cx="11612880" cy="291618"/>
          </a:xfrm>
        </p:spPr>
        <p:txBody>
          <a:bodyPr>
            <a:spAutoFit/>
          </a:bodyPr>
          <a:lstStyle>
            <a:lvl1pPr marL="0" indent="0">
              <a:buNone/>
              <a:defRPr sz="1400">
                <a:solidFill>
                  <a:schemeClr val="bg1"/>
                </a:solidFill>
              </a:defRPr>
            </a:lvl1pPr>
          </a:lstStyle>
          <a:p>
            <a:r>
              <a:rPr lang="en-US"/>
              <a:t>Attribution or source</a:t>
            </a:r>
          </a:p>
        </p:txBody>
      </p:sp>
    </p:spTree>
    <p:extLst>
      <p:ext uri="{BB962C8B-B14F-4D97-AF65-F5344CB8AC3E}">
        <p14:creationId xmlns:p14="http://schemas.microsoft.com/office/powerpoint/2010/main" val="408642630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ote with Black Type &amp; Photo">
    <p:bg>
      <p:bgPr>
        <a:solidFill>
          <a:schemeClr val="accent4"/>
        </a:solidFill>
        <a:effectLst/>
      </p:bgPr>
    </p:bg>
    <p:spTree>
      <p:nvGrpSpPr>
        <p:cNvPr id="1" name=""/>
        <p:cNvGrpSpPr/>
        <p:nvPr/>
      </p:nvGrpSpPr>
      <p:grpSpPr>
        <a:xfrm>
          <a:off x="0" y="0"/>
          <a:ext cx="0" cy="0"/>
          <a:chOff x="0" y="0"/>
          <a:chExt cx="0" cy="0"/>
        </a:xfrm>
      </p:grpSpPr>
      <p:sp>
        <p:nvSpPr>
          <p:cNvPr id="11" name="Picture Placeholder 6">
            <a:extLst>
              <a:ext uri="{FF2B5EF4-FFF2-40B4-BE49-F238E27FC236}">
                <a16:creationId xmlns:a16="http://schemas.microsoft.com/office/drawing/2014/main" id="{0A422AB0-D9FE-7942-86F0-C5D4ABCC5EF5}"/>
              </a:ext>
            </a:extLst>
          </p:cNvPr>
          <p:cNvSpPr>
            <a:spLocks noGrp="1"/>
          </p:cNvSpPr>
          <p:nvPr>
            <p:ph type="pic" sz="quarter" idx="10" hasCustomPrompt="1"/>
          </p:nvPr>
        </p:nvSpPr>
        <p:spPr>
          <a:xfrm>
            <a:off x="0" y="2"/>
            <a:ext cx="12192000" cy="6857999"/>
          </a:xfrm>
          <a:solidFill>
            <a:schemeClr val="bg1">
              <a:lumMod val="75000"/>
            </a:schemeClr>
          </a:solidFill>
        </p:spPr>
        <p:txBody>
          <a:bodyPr tIns="0" rIns="0" bIns="914400" anchor="ctr" anchorCtr="0"/>
          <a:lstStyle>
            <a:lvl1pPr marL="0" indent="0" algn="ctr">
              <a:buNone/>
              <a:defRPr sz="1600">
                <a:solidFill>
                  <a:schemeClr val="bg1"/>
                </a:solidFill>
              </a:defRPr>
            </a:lvl1pPr>
          </a:lstStyle>
          <a:p>
            <a:r>
              <a:rPr lang="en-US"/>
              <a:t>Click icon to add photo</a:t>
            </a:r>
          </a:p>
        </p:txBody>
      </p:sp>
      <p:sp>
        <p:nvSpPr>
          <p:cNvPr id="10" name="Text Placeholder 4">
            <a:extLst>
              <a:ext uri="{FF2B5EF4-FFF2-40B4-BE49-F238E27FC236}">
                <a16:creationId xmlns:a16="http://schemas.microsoft.com/office/drawing/2014/main" id="{4BB19C53-64CF-46A0-B13A-39DA8FE8EF14}"/>
              </a:ext>
            </a:extLst>
          </p:cNvPr>
          <p:cNvSpPr>
            <a:spLocks noGrp="1"/>
          </p:cNvSpPr>
          <p:nvPr>
            <p:ph type="body" sz="quarter" idx="14" hasCustomPrompt="1"/>
          </p:nvPr>
        </p:nvSpPr>
        <p:spPr bwMode="white">
          <a:xfrm>
            <a:off x="282101" y="4481973"/>
            <a:ext cx="11612880" cy="1123384"/>
          </a:xfrm>
        </p:spPr>
        <p:txBody>
          <a:bodyPr tIns="0" rIns="0" bIns="0" anchor="ctr" anchorCtr="0">
            <a:spAutoFit/>
          </a:bodyPr>
          <a:lstStyle>
            <a:lvl1pPr marL="0" indent="0">
              <a:lnSpc>
                <a:spcPct val="90000"/>
              </a:lnSpc>
              <a:buNone/>
              <a:defRPr sz="4000">
                <a:latin typeface="+mj-lt"/>
              </a:defRPr>
            </a:lvl1pPr>
          </a:lstStyle>
          <a:p>
            <a:pPr lvl="0"/>
            <a:r>
              <a:rPr lang="en-US"/>
              <a:t>Long title, quote,</a:t>
            </a:r>
            <a:br>
              <a:rPr lang="en-US"/>
            </a:br>
            <a:r>
              <a:rPr lang="en-US"/>
              <a:t>or sentence</a:t>
            </a:r>
          </a:p>
        </p:txBody>
      </p:sp>
      <p:sp>
        <p:nvSpPr>
          <p:cNvPr id="4" name="Text Placeholder 3">
            <a:extLst>
              <a:ext uri="{FF2B5EF4-FFF2-40B4-BE49-F238E27FC236}">
                <a16:creationId xmlns:a16="http://schemas.microsoft.com/office/drawing/2014/main" id="{312D5B01-CD02-6A47-BEE9-3A7D01D10B37}"/>
              </a:ext>
            </a:extLst>
          </p:cNvPr>
          <p:cNvSpPr>
            <a:spLocks noGrp="1"/>
          </p:cNvSpPr>
          <p:nvPr>
            <p:ph type="body" sz="quarter" idx="23" hasCustomPrompt="1"/>
          </p:nvPr>
        </p:nvSpPr>
        <p:spPr bwMode="white">
          <a:xfrm>
            <a:off x="293253" y="6251213"/>
            <a:ext cx="11612880" cy="291618"/>
          </a:xfrm>
        </p:spPr>
        <p:txBody>
          <a:bodyPr>
            <a:spAutoFit/>
          </a:bodyPr>
          <a:lstStyle>
            <a:lvl1pPr marL="0" indent="0">
              <a:buNone/>
              <a:defRPr sz="1400">
                <a:solidFill>
                  <a:schemeClr val="tx1"/>
                </a:solidFill>
              </a:defRPr>
            </a:lvl1pPr>
          </a:lstStyle>
          <a:p>
            <a:r>
              <a:rPr lang="en-US"/>
              <a:t>Attribution or source</a:t>
            </a:r>
          </a:p>
        </p:txBody>
      </p:sp>
    </p:spTree>
    <p:extLst>
      <p:ext uri="{BB962C8B-B14F-4D97-AF65-F5344CB8AC3E}">
        <p14:creationId xmlns:p14="http://schemas.microsoft.com/office/powerpoint/2010/main" val="127362349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hoto Only">
    <p:bg>
      <p:bgPr>
        <a:solidFill>
          <a:srgbClr val="E6E6E6"/>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B8FC0354-FF3E-4D42-A5FC-BC26485E9DBC}"/>
              </a:ext>
            </a:extLst>
          </p:cNvPr>
          <p:cNvSpPr>
            <a:spLocks noGrp="1"/>
          </p:cNvSpPr>
          <p:nvPr>
            <p:ph type="pic" sz="quarter" idx="10" hasCustomPrompt="1"/>
          </p:nvPr>
        </p:nvSpPr>
        <p:spPr>
          <a:xfrm>
            <a:off x="0" y="0"/>
            <a:ext cx="12192000" cy="6858000"/>
          </a:xfrm>
          <a:solidFill>
            <a:schemeClr val="bg1">
              <a:lumMod val="75000"/>
            </a:schemeClr>
          </a:solidFill>
        </p:spPr>
        <p:txBody>
          <a:bodyPr tIns="0" rIns="0" bIns="914400" anchor="ctr" anchorCtr="0"/>
          <a:lstStyle>
            <a:lvl1pPr marL="0" indent="0" algn="ctr">
              <a:buNone/>
              <a:defRPr sz="1600">
                <a:solidFill>
                  <a:schemeClr val="bg1"/>
                </a:solidFill>
              </a:defRPr>
            </a:lvl1pPr>
          </a:lstStyle>
          <a:p>
            <a:r>
              <a:rPr lang="en-US"/>
              <a:t>Click icon to add photo</a:t>
            </a:r>
          </a:p>
        </p:txBody>
      </p:sp>
      <p:sp>
        <p:nvSpPr>
          <p:cNvPr id="3" name="Slide Number Placeholder 6">
            <a:extLst>
              <a:ext uri="{FF2B5EF4-FFF2-40B4-BE49-F238E27FC236}">
                <a16:creationId xmlns:a16="http://schemas.microsoft.com/office/drawing/2014/main" id="{2854121C-6CB0-4450-A437-2A35D7505F3D}"/>
              </a:ext>
            </a:extLst>
          </p:cNvPr>
          <p:cNvSpPr>
            <a:spLocks noGrp="1"/>
          </p:cNvSpPr>
          <p:nvPr>
            <p:ph type="sldNum" sz="quarter" idx="12"/>
          </p:nvPr>
        </p:nvSpPr>
        <p:spPr bwMode="black">
          <a:xfrm>
            <a:off x="298452" y="6457053"/>
            <a:ext cx="252409" cy="153888"/>
          </a:xfrm>
          <a:prstGeom prst="rect">
            <a:avLst/>
          </a:prstGeom>
        </p:spPr>
        <p:txBody>
          <a:bodyPr lIns="0" tIns="0" rIns="0" bIns="0" anchor="ctr" anchorCtr="0">
            <a:spAutoFit/>
          </a:bodyPr>
          <a:lstStyle>
            <a:lvl1pPr>
              <a:defRPr sz="1000">
                <a:solidFill>
                  <a:schemeClr val="tx1"/>
                </a:solidFill>
                <a:latin typeface="+mn-lt"/>
              </a:defRPr>
            </a:lvl1pPr>
          </a:lstStyle>
          <a:p>
            <a:fld id="{7EAD36D4-32FF-544B-9EC2-1F035E0F636E}" type="slidenum">
              <a:rPr lang="en-US" smtClean="0"/>
              <a:pPr/>
              <a:t>‹#›</a:t>
            </a:fld>
            <a:endParaRPr lang="en-US"/>
          </a:p>
        </p:txBody>
      </p:sp>
      <p:sp>
        <p:nvSpPr>
          <p:cNvPr id="4" name="Footer Placeholder 4">
            <a:extLst>
              <a:ext uri="{FF2B5EF4-FFF2-40B4-BE49-F238E27FC236}">
                <a16:creationId xmlns:a16="http://schemas.microsoft.com/office/drawing/2014/main" id="{CB8CD7CB-4A47-4727-B0E6-CFFDCACF20B8}"/>
              </a:ext>
            </a:extLst>
          </p:cNvPr>
          <p:cNvSpPr>
            <a:spLocks noGrp="1"/>
          </p:cNvSpPr>
          <p:nvPr>
            <p:ph type="ftr" sz="quarter" idx="3"/>
          </p:nvPr>
        </p:nvSpPr>
        <p:spPr bwMode="black">
          <a:xfrm>
            <a:off x="621389" y="6462461"/>
            <a:ext cx="2489464" cy="153888"/>
          </a:xfrm>
          <a:prstGeom prst="rect">
            <a:avLst/>
          </a:prstGeom>
        </p:spPr>
        <p:txBody>
          <a:bodyPr vert="horz" lIns="0" tIns="0" rIns="0" bIns="0" rtlCol="0" anchor="b" anchorCtr="0"/>
          <a:lstStyle>
            <a:lvl1pPr algn="l">
              <a:defRPr sz="1000">
                <a:solidFill>
                  <a:schemeClr val="tx1"/>
                </a:solidFill>
              </a:defRPr>
            </a:lvl1pPr>
          </a:lstStyle>
          <a:p>
            <a:r>
              <a:rPr lang="en-US"/>
              <a:t>HP Private, Confidential for Internal Use Only</a:t>
            </a:r>
          </a:p>
        </p:txBody>
      </p:sp>
    </p:spTree>
    <p:extLst>
      <p:ext uri="{BB962C8B-B14F-4D97-AF65-F5344CB8AC3E}">
        <p14:creationId xmlns:p14="http://schemas.microsoft.com/office/powerpoint/2010/main" val="242775181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Large Statistic">
    <p:bg>
      <p:bgPr>
        <a:solidFill>
          <a:schemeClr val="accent6"/>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E12723C-5406-0349-9FCB-4724CD8B3A53}"/>
              </a:ext>
            </a:extLst>
          </p:cNvPr>
          <p:cNvSpPr>
            <a:spLocks noGrp="1"/>
          </p:cNvSpPr>
          <p:nvPr>
            <p:ph type="body" sz="quarter" idx="11" hasCustomPrompt="1"/>
          </p:nvPr>
        </p:nvSpPr>
        <p:spPr>
          <a:xfrm>
            <a:off x="899319" y="1310878"/>
            <a:ext cx="10393363" cy="3626644"/>
          </a:xfrm>
        </p:spPr>
        <p:txBody>
          <a:bodyPr anchor="t" anchorCtr="0"/>
          <a:lstStyle>
            <a:lvl1pPr marL="0" indent="0" algn="ctr">
              <a:buNone/>
              <a:defRPr sz="29999">
                <a:solidFill>
                  <a:schemeClr val="tx1"/>
                </a:solidFill>
                <a:latin typeface="+mj-lt"/>
              </a:defRPr>
            </a:lvl1pPr>
          </a:lstStyle>
          <a:p>
            <a:pPr lvl="0"/>
            <a:r>
              <a:rPr lang="en-US"/>
              <a:t>100%</a:t>
            </a:r>
          </a:p>
        </p:txBody>
      </p:sp>
      <p:sp>
        <p:nvSpPr>
          <p:cNvPr id="3" name="Text Placeholder 2">
            <a:extLst>
              <a:ext uri="{FF2B5EF4-FFF2-40B4-BE49-F238E27FC236}">
                <a16:creationId xmlns:a16="http://schemas.microsoft.com/office/drawing/2014/main" id="{E6C5FC93-04CE-0248-B494-4EB15CE3FA63}"/>
              </a:ext>
            </a:extLst>
          </p:cNvPr>
          <p:cNvSpPr>
            <a:spLocks noGrp="1"/>
          </p:cNvSpPr>
          <p:nvPr>
            <p:ph type="body" sz="quarter" idx="12" hasCustomPrompt="1"/>
          </p:nvPr>
        </p:nvSpPr>
        <p:spPr>
          <a:xfrm>
            <a:off x="878305" y="5343525"/>
            <a:ext cx="10455443" cy="1270000"/>
          </a:xfrm>
        </p:spPr>
        <p:txBody>
          <a:bodyPr/>
          <a:lstStyle>
            <a:lvl1pPr marL="0" indent="0" algn="ctr">
              <a:buNone/>
              <a:defRPr sz="2800">
                <a:solidFill>
                  <a:schemeClr val="tx1"/>
                </a:solidFill>
              </a:defRPr>
            </a:lvl1pPr>
          </a:lstStyle>
          <a:p>
            <a:pPr lvl="0"/>
            <a:r>
              <a:rPr lang="en-US"/>
              <a:t>Secondary text goes here.</a:t>
            </a:r>
          </a:p>
        </p:txBody>
      </p:sp>
      <p:cxnSp>
        <p:nvCxnSpPr>
          <p:cNvPr id="6" name="Straight Connector 5">
            <a:extLst>
              <a:ext uri="{FF2B5EF4-FFF2-40B4-BE49-F238E27FC236}">
                <a16:creationId xmlns:a16="http://schemas.microsoft.com/office/drawing/2014/main" id="{97F32798-A1C4-B24E-A3C2-B2D66586077E}"/>
              </a:ext>
            </a:extLst>
          </p:cNvPr>
          <p:cNvCxnSpPr>
            <a:cxnSpLocks/>
          </p:cNvCxnSpPr>
          <p:nvPr userDrawn="1"/>
        </p:nvCxnSpPr>
        <p:spPr>
          <a:xfrm>
            <a:off x="-29817" y="4953000"/>
            <a:ext cx="1222181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9" name="Slide Number Placeholder 6">
            <a:extLst>
              <a:ext uri="{FF2B5EF4-FFF2-40B4-BE49-F238E27FC236}">
                <a16:creationId xmlns:a16="http://schemas.microsoft.com/office/drawing/2014/main" id="{127B2303-B8A8-4AB6-8445-0182B3B239BC}"/>
              </a:ext>
            </a:extLst>
          </p:cNvPr>
          <p:cNvSpPr>
            <a:spLocks noGrp="1"/>
          </p:cNvSpPr>
          <p:nvPr>
            <p:ph type="sldNum" sz="quarter" idx="13"/>
          </p:nvPr>
        </p:nvSpPr>
        <p:spPr>
          <a:xfrm>
            <a:off x="298452" y="6457053"/>
            <a:ext cx="252409" cy="153888"/>
          </a:xfrm>
          <a:prstGeom prst="rect">
            <a:avLst/>
          </a:prstGeom>
        </p:spPr>
        <p:txBody>
          <a:bodyPr lIns="0" tIns="0" rIns="0" bIns="0" anchor="ctr" anchorCtr="0">
            <a:spAutoFit/>
          </a:bodyPr>
          <a:lstStyle>
            <a:lvl1pPr>
              <a:defRPr sz="1000">
                <a:solidFill>
                  <a:schemeClr val="tx1"/>
                </a:solidFill>
                <a:latin typeface="+mn-lt"/>
              </a:defRPr>
            </a:lvl1pPr>
          </a:lstStyle>
          <a:p>
            <a:fld id="{7EAD36D4-32FF-544B-9EC2-1F035E0F636E}" type="slidenum">
              <a:rPr lang="en-US" smtClean="0"/>
              <a:pPr/>
              <a:t>‹#›</a:t>
            </a:fld>
            <a:endParaRPr lang="en-US"/>
          </a:p>
        </p:txBody>
      </p:sp>
      <p:sp>
        <p:nvSpPr>
          <p:cNvPr id="7" name="logo">
            <a:extLst>
              <a:ext uri="{FF2B5EF4-FFF2-40B4-BE49-F238E27FC236}">
                <a16:creationId xmlns:a16="http://schemas.microsoft.com/office/drawing/2014/main" id="{EC2AB47E-4E64-4CAC-BD63-CA883CC038EB}"/>
              </a:ext>
            </a:extLst>
          </p:cNvPr>
          <p:cNvSpPr>
            <a:spLocks noChangeAspect="1" noEditPoints="1"/>
          </p:cNvSpPr>
          <p:nvPr userDrawn="1"/>
        </p:nvSpPr>
        <p:spPr bwMode="black">
          <a:xfrm>
            <a:off x="11596549" y="6290052"/>
            <a:ext cx="315140" cy="315140"/>
          </a:xfrm>
          <a:custGeom>
            <a:avLst/>
            <a:gdLst>
              <a:gd name="T0" fmla="*/ 864 w 1728"/>
              <a:gd name="T1" fmla="*/ 1728 h 1728"/>
              <a:gd name="T2" fmla="*/ 838 w 1728"/>
              <a:gd name="T3" fmla="*/ 1728 h 1728"/>
              <a:gd name="T4" fmla="*/ 1015 w 1728"/>
              <a:gd name="T5" fmla="*/ 1243 h 1728"/>
              <a:gd name="T6" fmla="*/ 1258 w 1728"/>
              <a:gd name="T7" fmla="*/ 1243 h 1728"/>
              <a:gd name="T8" fmla="*/ 1362 w 1728"/>
              <a:gd name="T9" fmla="*/ 1170 h 1728"/>
              <a:gd name="T10" fmla="*/ 1554 w 1728"/>
              <a:gd name="T11" fmla="*/ 643 h 1728"/>
              <a:gd name="T12" fmla="*/ 1444 w 1728"/>
              <a:gd name="T13" fmla="*/ 487 h 1728"/>
              <a:gd name="T14" fmla="*/ 1107 w 1728"/>
              <a:gd name="T15" fmla="*/ 487 h 1728"/>
              <a:gd name="T16" fmla="*/ 824 w 1728"/>
              <a:gd name="T17" fmla="*/ 1264 h 1728"/>
              <a:gd name="T18" fmla="*/ 824 w 1728"/>
              <a:gd name="T19" fmla="*/ 1264 h 1728"/>
              <a:gd name="T20" fmla="*/ 664 w 1728"/>
              <a:gd name="T21" fmla="*/ 1705 h 1728"/>
              <a:gd name="T22" fmla="*/ 0 w 1728"/>
              <a:gd name="T23" fmla="*/ 864 h 1728"/>
              <a:gd name="T24" fmla="*/ 631 w 1728"/>
              <a:gd name="T25" fmla="*/ 32 h 1728"/>
              <a:gd name="T26" fmla="*/ 465 w 1728"/>
              <a:gd name="T27" fmla="*/ 487 h 1728"/>
              <a:gd name="T28" fmla="*/ 465 w 1728"/>
              <a:gd name="T29" fmla="*/ 487 h 1728"/>
              <a:gd name="T30" fmla="*/ 190 w 1728"/>
              <a:gd name="T31" fmla="*/ 1243 h 1728"/>
              <a:gd name="T32" fmla="*/ 373 w 1728"/>
              <a:gd name="T33" fmla="*/ 1243 h 1728"/>
              <a:gd name="T34" fmla="*/ 607 w 1728"/>
              <a:gd name="T35" fmla="*/ 600 h 1728"/>
              <a:gd name="T36" fmla="*/ 745 w 1728"/>
              <a:gd name="T37" fmla="*/ 600 h 1728"/>
              <a:gd name="T38" fmla="*/ 511 w 1728"/>
              <a:gd name="T39" fmla="*/ 1243 h 1728"/>
              <a:gd name="T40" fmla="*/ 694 w 1728"/>
              <a:gd name="T41" fmla="*/ 1243 h 1728"/>
              <a:gd name="T42" fmla="*/ 912 w 1728"/>
              <a:gd name="T43" fmla="*/ 643 h 1728"/>
              <a:gd name="T44" fmla="*/ 802 w 1728"/>
              <a:gd name="T45" fmla="*/ 487 h 1728"/>
              <a:gd name="T46" fmla="*/ 649 w 1728"/>
              <a:gd name="T47" fmla="*/ 487 h 1728"/>
              <a:gd name="T48" fmla="*/ 825 w 1728"/>
              <a:gd name="T49" fmla="*/ 1 h 1728"/>
              <a:gd name="T50" fmla="*/ 864 w 1728"/>
              <a:gd name="T51" fmla="*/ 0 h 1728"/>
              <a:gd name="T52" fmla="*/ 1728 w 1728"/>
              <a:gd name="T53" fmla="*/ 864 h 1728"/>
              <a:gd name="T54" fmla="*/ 864 w 1728"/>
              <a:gd name="T55" fmla="*/ 1728 h 1728"/>
              <a:gd name="T56" fmla="*/ 1387 w 1728"/>
              <a:gd name="T57" fmla="*/ 600 h 1728"/>
              <a:gd name="T58" fmla="*/ 1249 w 1728"/>
              <a:gd name="T59" fmla="*/ 600 h 1728"/>
              <a:gd name="T60" fmla="*/ 1057 w 1728"/>
              <a:gd name="T61" fmla="*/ 1129 h 1728"/>
              <a:gd name="T62" fmla="*/ 1194 w 1728"/>
              <a:gd name="T63" fmla="*/ 1129 h 1728"/>
              <a:gd name="T64" fmla="*/ 1387 w 1728"/>
              <a:gd name="T65" fmla="*/ 600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8" h="1728">
                <a:moveTo>
                  <a:pt x="864" y="1728"/>
                </a:moveTo>
                <a:cubicBezTo>
                  <a:pt x="856" y="1728"/>
                  <a:pt x="847" y="1728"/>
                  <a:pt x="838" y="1728"/>
                </a:cubicBezTo>
                <a:cubicBezTo>
                  <a:pt x="1015" y="1243"/>
                  <a:pt x="1015" y="1243"/>
                  <a:pt x="1015" y="1243"/>
                </a:cubicBezTo>
                <a:cubicBezTo>
                  <a:pt x="1258" y="1243"/>
                  <a:pt x="1258" y="1243"/>
                  <a:pt x="1258" y="1243"/>
                </a:cubicBezTo>
                <a:cubicBezTo>
                  <a:pt x="1301" y="1243"/>
                  <a:pt x="1347" y="1210"/>
                  <a:pt x="1362" y="1170"/>
                </a:cubicBezTo>
                <a:cubicBezTo>
                  <a:pt x="1554" y="643"/>
                  <a:pt x="1554" y="643"/>
                  <a:pt x="1554" y="643"/>
                </a:cubicBezTo>
                <a:cubicBezTo>
                  <a:pt x="1585" y="557"/>
                  <a:pt x="1536" y="487"/>
                  <a:pt x="1444" y="487"/>
                </a:cubicBezTo>
                <a:cubicBezTo>
                  <a:pt x="1107" y="487"/>
                  <a:pt x="1107" y="487"/>
                  <a:pt x="1107" y="487"/>
                </a:cubicBezTo>
                <a:cubicBezTo>
                  <a:pt x="824" y="1264"/>
                  <a:pt x="824" y="1264"/>
                  <a:pt x="824" y="1264"/>
                </a:cubicBezTo>
                <a:cubicBezTo>
                  <a:pt x="824" y="1264"/>
                  <a:pt x="824" y="1264"/>
                  <a:pt x="824" y="1264"/>
                </a:cubicBezTo>
                <a:cubicBezTo>
                  <a:pt x="664" y="1705"/>
                  <a:pt x="664" y="1705"/>
                  <a:pt x="664" y="1705"/>
                </a:cubicBezTo>
                <a:cubicBezTo>
                  <a:pt x="283" y="1614"/>
                  <a:pt x="0" y="1272"/>
                  <a:pt x="0" y="864"/>
                </a:cubicBezTo>
                <a:cubicBezTo>
                  <a:pt x="0" y="468"/>
                  <a:pt x="267" y="134"/>
                  <a:pt x="631" y="32"/>
                </a:cubicBezTo>
                <a:cubicBezTo>
                  <a:pt x="465" y="487"/>
                  <a:pt x="465" y="487"/>
                  <a:pt x="465" y="487"/>
                </a:cubicBezTo>
                <a:cubicBezTo>
                  <a:pt x="465" y="487"/>
                  <a:pt x="465" y="487"/>
                  <a:pt x="465" y="487"/>
                </a:cubicBezTo>
                <a:cubicBezTo>
                  <a:pt x="190" y="1243"/>
                  <a:pt x="190" y="1243"/>
                  <a:pt x="190" y="1243"/>
                </a:cubicBezTo>
                <a:cubicBezTo>
                  <a:pt x="373" y="1243"/>
                  <a:pt x="373" y="1243"/>
                  <a:pt x="373" y="1243"/>
                </a:cubicBezTo>
                <a:cubicBezTo>
                  <a:pt x="607" y="600"/>
                  <a:pt x="607" y="600"/>
                  <a:pt x="607" y="600"/>
                </a:cubicBezTo>
                <a:cubicBezTo>
                  <a:pt x="745" y="600"/>
                  <a:pt x="745" y="600"/>
                  <a:pt x="745" y="600"/>
                </a:cubicBezTo>
                <a:cubicBezTo>
                  <a:pt x="511" y="1243"/>
                  <a:pt x="511" y="1243"/>
                  <a:pt x="511" y="1243"/>
                </a:cubicBezTo>
                <a:cubicBezTo>
                  <a:pt x="694" y="1243"/>
                  <a:pt x="694" y="1243"/>
                  <a:pt x="694" y="1243"/>
                </a:cubicBezTo>
                <a:cubicBezTo>
                  <a:pt x="912" y="643"/>
                  <a:pt x="912" y="643"/>
                  <a:pt x="912" y="643"/>
                </a:cubicBezTo>
                <a:cubicBezTo>
                  <a:pt x="943" y="557"/>
                  <a:pt x="894" y="487"/>
                  <a:pt x="802" y="487"/>
                </a:cubicBezTo>
                <a:cubicBezTo>
                  <a:pt x="649" y="487"/>
                  <a:pt x="649" y="487"/>
                  <a:pt x="649" y="487"/>
                </a:cubicBezTo>
                <a:cubicBezTo>
                  <a:pt x="825" y="1"/>
                  <a:pt x="825" y="1"/>
                  <a:pt x="825" y="1"/>
                </a:cubicBezTo>
                <a:cubicBezTo>
                  <a:pt x="838" y="1"/>
                  <a:pt x="851" y="0"/>
                  <a:pt x="864" y="0"/>
                </a:cubicBezTo>
                <a:cubicBezTo>
                  <a:pt x="1341" y="0"/>
                  <a:pt x="1728" y="387"/>
                  <a:pt x="1728" y="864"/>
                </a:cubicBezTo>
                <a:cubicBezTo>
                  <a:pt x="1728" y="1341"/>
                  <a:pt x="1341" y="1728"/>
                  <a:pt x="864" y="1728"/>
                </a:cubicBezTo>
                <a:close/>
                <a:moveTo>
                  <a:pt x="1387" y="600"/>
                </a:moveTo>
                <a:cubicBezTo>
                  <a:pt x="1249" y="600"/>
                  <a:pt x="1249" y="600"/>
                  <a:pt x="1249" y="600"/>
                </a:cubicBezTo>
                <a:cubicBezTo>
                  <a:pt x="1057" y="1129"/>
                  <a:pt x="1057" y="1129"/>
                  <a:pt x="1057" y="1129"/>
                </a:cubicBezTo>
                <a:cubicBezTo>
                  <a:pt x="1194" y="1129"/>
                  <a:pt x="1194" y="1129"/>
                  <a:pt x="1194" y="1129"/>
                </a:cubicBezTo>
                <a:lnTo>
                  <a:pt x="1387" y="6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sz="1800">
              <a:solidFill>
                <a:schemeClr val="tx1"/>
              </a:solidFill>
            </a:endParaRPr>
          </a:p>
        </p:txBody>
      </p:sp>
      <p:sp>
        <p:nvSpPr>
          <p:cNvPr id="8" name="Footer Placeholder 4">
            <a:extLst>
              <a:ext uri="{FF2B5EF4-FFF2-40B4-BE49-F238E27FC236}">
                <a16:creationId xmlns:a16="http://schemas.microsoft.com/office/drawing/2014/main" id="{44ADFDA0-66D5-4FE7-8969-658B1F388C99}"/>
              </a:ext>
            </a:extLst>
          </p:cNvPr>
          <p:cNvSpPr>
            <a:spLocks noGrp="1"/>
          </p:cNvSpPr>
          <p:nvPr>
            <p:ph type="ftr" sz="quarter" idx="3"/>
          </p:nvPr>
        </p:nvSpPr>
        <p:spPr>
          <a:xfrm>
            <a:off x="621389" y="6462461"/>
            <a:ext cx="2489464" cy="153888"/>
          </a:xfrm>
          <a:prstGeom prst="rect">
            <a:avLst/>
          </a:prstGeom>
        </p:spPr>
        <p:txBody>
          <a:bodyPr vert="horz" lIns="0" tIns="0" rIns="0" bIns="0" rtlCol="0" anchor="b" anchorCtr="0"/>
          <a:lstStyle>
            <a:lvl1pPr algn="l">
              <a:defRPr sz="1000">
                <a:solidFill>
                  <a:schemeClr val="tx1"/>
                </a:solidFill>
              </a:defRPr>
            </a:lvl1pPr>
          </a:lstStyle>
          <a:p>
            <a:r>
              <a:rPr lang="en-US"/>
              <a:t>HP Private, Confidential for Internal Use Only</a:t>
            </a:r>
          </a:p>
        </p:txBody>
      </p:sp>
    </p:spTree>
    <p:extLst>
      <p:ext uri="{BB962C8B-B14F-4D97-AF65-F5344CB8AC3E}">
        <p14:creationId xmlns:p14="http://schemas.microsoft.com/office/powerpoint/2010/main" val="336997980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hank You with White Type">
    <p:bg>
      <p:bgPr>
        <a:solidFill>
          <a:schemeClr val="accent4"/>
        </a:solidFill>
        <a:effectLst/>
      </p:bgPr>
    </p:bg>
    <p:spTree>
      <p:nvGrpSpPr>
        <p:cNvPr id="1" name=""/>
        <p:cNvGrpSpPr/>
        <p:nvPr/>
      </p:nvGrpSpPr>
      <p:grpSpPr>
        <a:xfrm>
          <a:off x="0" y="0"/>
          <a:ext cx="0" cy="0"/>
          <a:chOff x="0" y="0"/>
          <a:chExt cx="0" cy="0"/>
        </a:xfrm>
      </p:grpSpPr>
      <p:sp>
        <p:nvSpPr>
          <p:cNvPr id="8" name="Picture Placeholder 2">
            <a:extLst>
              <a:ext uri="{FF2B5EF4-FFF2-40B4-BE49-F238E27FC236}">
                <a16:creationId xmlns:a16="http://schemas.microsoft.com/office/drawing/2014/main" id="{E5EE755C-97F0-4B69-962B-E045E881D196}"/>
              </a:ext>
            </a:extLst>
          </p:cNvPr>
          <p:cNvSpPr>
            <a:spLocks noGrp="1"/>
          </p:cNvSpPr>
          <p:nvPr>
            <p:ph type="pic" sz="quarter" idx="10" hasCustomPrompt="1"/>
          </p:nvPr>
        </p:nvSpPr>
        <p:spPr>
          <a:xfrm>
            <a:off x="0" y="0"/>
            <a:ext cx="12192000" cy="6858000"/>
          </a:xfrm>
          <a:solidFill>
            <a:schemeClr val="bg1">
              <a:lumMod val="65000"/>
            </a:schemeClr>
          </a:solidFill>
        </p:spPr>
        <p:txBody>
          <a:bodyPr tIns="0" rIns="0" bIns="914400" anchor="ctr" anchorCtr="0"/>
          <a:lstStyle>
            <a:lvl1pPr marL="0" indent="0" algn="ctr">
              <a:buNone/>
              <a:defRPr sz="1600">
                <a:solidFill>
                  <a:schemeClr val="bg1"/>
                </a:solidFill>
              </a:defRPr>
            </a:lvl1pPr>
          </a:lstStyle>
          <a:p>
            <a:r>
              <a:rPr lang="en-US"/>
              <a:t>Click icon to add photo</a:t>
            </a:r>
          </a:p>
        </p:txBody>
      </p:sp>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white">
          <a:xfrm>
            <a:off x="249583" y="116032"/>
            <a:ext cx="11612880" cy="3114060"/>
          </a:xfrm>
          <a:ln>
            <a:noFill/>
          </a:ln>
        </p:spPr>
        <p:txBody>
          <a:bodyPr/>
          <a:lstStyle>
            <a:lvl1pPr marL="0" indent="0">
              <a:lnSpc>
                <a:spcPct val="95000"/>
              </a:lnSpc>
              <a:buNone/>
              <a:defRPr sz="8000">
                <a:solidFill>
                  <a:schemeClr val="bg1"/>
                </a:solidFill>
                <a:latin typeface="+mj-lt"/>
              </a:defRPr>
            </a:lvl1pPr>
          </a:lstStyle>
          <a:p>
            <a:pPr lvl="0"/>
            <a:r>
              <a:rPr lang="en-US"/>
              <a:t>Thank You</a:t>
            </a:r>
          </a:p>
        </p:txBody>
      </p:sp>
    </p:spTree>
    <p:extLst>
      <p:ext uri="{BB962C8B-B14F-4D97-AF65-F5344CB8AC3E}">
        <p14:creationId xmlns:p14="http://schemas.microsoft.com/office/powerpoint/2010/main" val="112492444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hank You with Black Type">
    <p:bg>
      <p:bgPr>
        <a:solidFill>
          <a:schemeClr val="accent4"/>
        </a:solidFill>
        <a:effectLst/>
      </p:bgPr>
    </p:bg>
    <p:spTree>
      <p:nvGrpSpPr>
        <p:cNvPr id="1" name=""/>
        <p:cNvGrpSpPr/>
        <p:nvPr/>
      </p:nvGrpSpPr>
      <p:grpSpPr>
        <a:xfrm>
          <a:off x="0" y="0"/>
          <a:ext cx="0" cy="0"/>
          <a:chOff x="0" y="0"/>
          <a:chExt cx="0" cy="0"/>
        </a:xfrm>
      </p:grpSpPr>
      <p:sp>
        <p:nvSpPr>
          <p:cNvPr id="8" name="Picture Placeholder 2">
            <a:extLst>
              <a:ext uri="{FF2B5EF4-FFF2-40B4-BE49-F238E27FC236}">
                <a16:creationId xmlns:a16="http://schemas.microsoft.com/office/drawing/2014/main" id="{E5EE755C-97F0-4B69-962B-E045E881D196}"/>
              </a:ext>
            </a:extLst>
          </p:cNvPr>
          <p:cNvSpPr>
            <a:spLocks noGrp="1"/>
          </p:cNvSpPr>
          <p:nvPr>
            <p:ph type="pic" sz="quarter" idx="10" hasCustomPrompt="1"/>
          </p:nvPr>
        </p:nvSpPr>
        <p:spPr>
          <a:xfrm>
            <a:off x="0" y="0"/>
            <a:ext cx="12192000" cy="6858000"/>
          </a:xfrm>
          <a:solidFill>
            <a:schemeClr val="bg1">
              <a:lumMod val="65000"/>
            </a:schemeClr>
          </a:solidFill>
        </p:spPr>
        <p:txBody>
          <a:bodyPr tIns="0" rIns="0" bIns="914400" anchor="ctr" anchorCtr="0"/>
          <a:lstStyle>
            <a:lvl1pPr marL="0" indent="0" algn="ctr">
              <a:buNone/>
              <a:defRPr sz="1600">
                <a:solidFill>
                  <a:schemeClr val="bg1"/>
                </a:solidFill>
              </a:defRPr>
            </a:lvl1pPr>
          </a:lstStyle>
          <a:p>
            <a:r>
              <a:rPr lang="en-US"/>
              <a:t>Click icon to add photo</a:t>
            </a:r>
          </a:p>
        </p:txBody>
      </p:sp>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black">
          <a:xfrm>
            <a:off x="249583" y="116032"/>
            <a:ext cx="11612880" cy="3114060"/>
          </a:xfrm>
          <a:ln>
            <a:noFill/>
          </a:ln>
        </p:spPr>
        <p:txBody>
          <a:bodyPr/>
          <a:lstStyle>
            <a:lvl1pPr marL="0" indent="0">
              <a:lnSpc>
                <a:spcPct val="95000"/>
              </a:lnSpc>
              <a:buNone/>
              <a:defRPr sz="8000">
                <a:solidFill>
                  <a:schemeClr val="tx1"/>
                </a:solidFill>
                <a:latin typeface="+mj-lt"/>
              </a:defRPr>
            </a:lvl1pPr>
          </a:lstStyle>
          <a:p>
            <a:pPr lvl="0"/>
            <a:r>
              <a:rPr lang="en-US"/>
              <a:t>Thank You</a:t>
            </a:r>
          </a:p>
        </p:txBody>
      </p:sp>
    </p:spTree>
    <p:extLst>
      <p:ext uri="{BB962C8B-B14F-4D97-AF65-F5344CB8AC3E}">
        <p14:creationId xmlns:p14="http://schemas.microsoft.com/office/powerpoint/2010/main" val="419822168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hank You Slide with Blue Background">
    <p:bg>
      <p:bgPr>
        <a:solidFill>
          <a:schemeClr val="accent6"/>
        </a:solidFill>
        <a:effectLst/>
      </p:bgPr>
    </p:bg>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black">
          <a:xfrm>
            <a:off x="249583" y="116032"/>
            <a:ext cx="11612880" cy="3114060"/>
          </a:xfrm>
          <a:ln>
            <a:noFill/>
          </a:ln>
        </p:spPr>
        <p:txBody>
          <a:bodyPr/>
          <a:lstStyle>
            <a:lvl1pPr marL="0" indent="0">
              <a:lnSpc>
                <a:spcPct val="95000"/>
              </a:lnSpc>
              <a:buNone/>
              <a:defRPr sz="8000">
                <a:solidFill>
                  <a:schemeClr val="tx1"/>
                </a:solidFill>
                <a:latin typeface="+mj-lt"/>
              </a:defRPr>
            </a:lvl1pPr>
          </a:lstStyle>
          <a:p>
            <a:pPr lvl="0"/>
            <a:r>
              <a:rPr lang="en-US"/>
              <a:t>Thank You</a:t>
            </a:r>
          </a:p>
        </p:txBody>
      </p:sp>
      <p:cxnSp>
        <p:nvCxnSpPr>
          <p:cNvPr id="4" name="Straight Connector 3">
            <a:extLst>
              <a:ext uri="{FF2B5EF4-FFF2-40B4-BE49-F238E27FC236}">
                <a16:creationId xmlns:a16="http://schemas.microsoft.com/office/drawing/2014/main" id="{96AD1017-FE5C-470F-979A-B8E90BD767CE}"/>
              </a:ext>
            </a:extLst>
          </p:cNvPr>
          <p:cNvCxnSpPr>
            <a:cxnSpLocks/>
          </p:cNvCxnSpPr>
          <p:nvPr userDrawn="1"/>
        </p:nvCxnSpPr>
        <p:spPr bwMode="black">
          <a:xfrm>
            <a:off x="0" y="135353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6" name="logo">
            <a:extLst>
              <a:ext uri="{FF2B5EF4-FFF2-40B4-BE49-F238E27FC236}">
                <a16:creationId xmlns:a16="http://schemas.microsoft.com/office/drawing/2014/main" id="{F10EAB7B-87E2-481C-BCC7-ED1C587C1841}"/>
              </a:ext>
            </a:extLst>
          </p:cNvPr>
          <p:cNvSpPr>
            <a:spLocks noChangeAspect="1" noEditPoints="1"/>
          </p:cNvSpPr>
          <p:nvPr userDrawn="1"/>
        </p:nvSpPr>
        <p:spPr bwMode="gray">
          <a:xfrm>
            <a:off x="285243" y="5862686"/>
            <a:ext cx="722492" cy="722489"/>
          </a:xfrm>
          <a:custGeom>
            <a:avLst/>
            <a:gdLst>
              <a:gd name="T0" fmla="*/ 864 w 1728"/>
              <a:gd name="T1" fmla="*/ 1728 h 1728"/>
              <a:gd name="T2" fmla="*/ 838 w 1728"/>
              <a:gd name="T3" fmla="*/ 1728 h 1728"/>
              <a:gd name="T4" fmla="*/ 1015 w 1728"/>
              <a:gd name="T5" fmla="*/ 1243 h 1728"/>
              <a:gd name="T6" fmla="*/ 1258 w 1728"/>
              <a:gd name="T7" fmla="*/ 1243 h 1728"/>
              <a:gd name="T8" fmla="*/ 1362 w 1728"/>
              <a:gd name="T9" fmla="*/ 1170 h 1728"/>
              <a:gd name="T10" fmla="*/ 1554 w 1728"/>
              <a:gd name="T11" fmla="*/ 643 h 1728"/>
              <a:gd name="T12" fmla="*/ 1444 w 1728"/>
              <a:gd name="T13" fmla="*/ 487 h 1728"/>
              <a:gd name="T14" fmla="*/ 1107 w 1728"/>
              <a:gd name="T15" fmla="*/ 487 h 1728"/>
              <a:gd name="T16" fmla="*/ 824 w 1728"/>
              <a:gd name="T17" fmla="*/ 1264 h 1728"/>
              <a:gd name="T18" fmla="*/ 824 w 1728"/>
              <a:gd name="T19" fmla="*/ 1264 h 1728"/>
              <a:gd name="T20" fmla="*/ 664 w 1728"/>
              <a:gd name="T21" fmla="*/ 1705 h 1728"/>
              <a:gd name="T22" fmla="*/ 0 w 1728"/>
              <a:gd name="T23" fmla="*/ 864 h 1728"/>
              <a:gd name="T24" fmla="*/ 631 w 1728"/>
              <a:gd name="T25" fmla="*/ 32 h 1728"/>
              <a:gd name="T26" fmla="*/ 465 w 1728"/>
              <a:gd name="T27" fmla="*/ 487 h 1728"/>
              <a:gd name="T28" fmla="*/ 465 w 1728"/>
              <a:gd name="T29" fmla="*/ 487 h 1728"/>
              <a:gd name="T30" fmla="*/ 190 w 1728"/>
              <a:gd name="T31" fmla="*/ 1243 h 1728"/>
              <a:gd name="T32" fmla="*/ 373 w 1728"/>
              <a:gd name="T33" fmla="*/ 1243 h 1728"/>
              <a:gd name="T34" fmla="*/ 607 w 1728"/>
              <a:gd name="T35" fmla="*/ 600 h 1728"/>
              <a:gd name="T36" fmla="*/ 745 w 1728"/>
              <a:gd name="T37" fmla="*/ 600 h 1728"/>
              <a:gd name="T38" fmla="*/ 511 w 1728"/>
              <a:gd name="T39" fmla="*/ 1243 h 1728"/>
              <a:gd name="T40" fmla="*/ 694 w 1728"/>
              <a:gd name="T41" fmla="*/ 1243 h 1728"/>
              <a:gd name="T42" fmla="*/ 912 w 1728"/>
              <a:gd name="T43" fmla="*/ 643 h 1728"/>
              <a:gd name="T44" fmla="*/ 802 w 1728"/>
              <a:gd name="T45" fmla="*/ 487 h 1728"/>
              <a:gd name="T46" fmla="*/ 649 w 1728"/>
              <a:gd name="T47" fmla="*/ 487 h 1728"/>
              <a:gd name="T48" fmla="*/ 825 w 1728"/>
              <a:gd name="T49" fmla="*/ 1 h 1728"/>
              <a:gd name="T50" fmla="*/ 864 w 1728"/>
              <a:gd name="T51" fmla="*/ 0 h 1728"/>
              <a:gd name="T52" fmla="*/ 1728 w 1728"/>
              <a:gd name="T53" fmla="*/ 864 h 1728"/>
              <a:gd name="T54" fmla="*/ 864 w 1728"/>
              <a:gd name="T55" fmla="*/ 1728 h 1728"/>
              <a:gd name="T56" fmla="*/ 1387 w 1728"/>
              <a:gd name="T57" fmla="*/ 600 h 1728"/>
              <a:gd name="T58" fmla="*/ 1249 w 1728"/>
              <a:gd name="T59" fmla="*/ 600 h 1728"/>
              <a:gd name="T60" fmla="*/ 1057 w 1728"/>
              <a:gd name="T61" fmla="*/ 1129 h 1728"/>
              <a:gd name="T62" fmla="*/ 1194 w 1728"/>
              <a:gd name="T63" fmla="*/ 1129 h 1728"/>
              <a:gd name="T64" fmla="*/ 1387 w 1728"/>
              <a:gd name="T65" fmla="*/ 600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8" h="1728">
                <a:moveTo>
                  <a:pt x="864" y="1728"/>
                </a:moveTo>
                <a:cubicBezTo>
                  <a:pt x="856" y="1728"/>
                  <a:pt x="847" y="1728"/>
                  <a:pt x="838" y="1728"/>
                </a:cubicBezTo>
                <a:cubicBezTo>
                  <a:pt x="1015" y="1243"/>
                  <a:pt x="1015" y="1243"/>
                  <a:pt x="1015" y="1243"/>
                </a:cubicBezTo>
                <a:cubicBezTo>
                  <a:pt x="1258" y="1243"/>
                  <a:pt x="1258" y="1243"/>
                  <a:pt x="1258" y="1243"/>
                </a:cubicBezTo>
                <a:cubicBezTo>
                  <a:pt x="1301" y="1243"/>
                  <a:pt x="1347" y="1210"/>
                  <a:pt x="1362" y="1170"/>
                </a:cubicBezTo>
                <a:cubicBezTo>
                  <a:pt x="1554" y="643"/>
                  <a:pt x="1554" y="643"/>
                  <a:pt x="1554" y="643"/>
                </a:cubicBezTo>
                <a:cubicBezTo>
                  <a:pt x="1585" y="557"/>
                  <a:pt x="1536" y="487"/>
                  <a:pt x="1444" y="487"/>
                </a:cubicBezTo>
                <a:cubicBezTo>
                  <a:pt x="1107" y="487"/>
                  <a:pt x="1107" y="487"/>
                  <a:pt x="1107" y="487"/>
                </a:cubicBezTo>
                <a:cubicBezTo>
                  <a:pt x="824" y="1264"/>
                  <a:pt x="824" y="1264"/>
                  <a:pt x="824" y="1264"/>
                </a:cubicBezTo>
                <a:cubicBezTo>
                  <a:pt x="824" y="1264"/>
                  <a:pt x="824" y="1264"/>
                  <a:pt x="824" y="1264"/>
                </a:cubicBezTo>
                <a:cubicBezTo>
                  <a:pt x="664" y="1705"/>
                  <a:pt x="664" y="1705"/>
                  <a:pt x="664" y="1705"/>
                </a:cubicBezTo>
                <a:cubicBezTo>
                  <a:pt x="283" y="1614"/>
                  <a:pt x="0" y="1272"/>
                  <a:pt x="0" y="864"/>
                </a:cubicBezTo>
                <a:cubicBezTo>
                  <a:pt x="0" y="468"/>
                  <a:pt x="267" y="134"/>
                  <a:pt x="631" y="32"/>
                </a:cubicBezTo>
                <a:cubicBezTo>
                  <a:pt x="465" y="487"/>
                  <a:pt x="465" y="487"/>
                  <a:pt x="465" y="487"/>
                </a:cubicBezTo>
                <a:cubicBezTo>
                  <a:pt x="465" y="487"/>
                  <a:pt x="465" y="487"/>
                  <a:pt x="465" y="487"/>
                </a:cubicBezTo>
                <a:cubicBezTo>
                  <a:pt x="190" y="1243"/>
                  <a:pt x="190" y="1243"/>
                  <a:pt x="190" y="1243"/>
                </a:cubicBezTo>
                <a:cubicBezTo>
                  <a:pt x="373" y="1243"/>
                  <a:pt x="373" y="1243"/>
                  <a:pt x="373" y="1243"/>
                </a:cubicBezTo>
                <a:cubicBezTo>
                  <a:pt x="607" y="600"/>
                  <a:pt x="607" y="600"/>
                  <a:pt x="607" y="600"/>
                </a:cubicBezTo>
                <a:cubicBezTo>
                  <a:pt x="745" y="600"/>
                  <a:pt x="745" y="600"/>
                  <a:pt x="745" y="600"/>
                </a:cubicBezTo>
                <a:cubicBezTo>
                  <a:pt x="511" y="1243"/>
                  <a:pt x="511" y="1243"/>
                  <a:pt x="511" y="1243"/>
                </a:cubicBezTo>
                <a:cubicBezTo>
                  <a:pt x="694" y="1243"/>
                  <a:pt x="694" y="1243"/>
                  <a:pt x="694" y="1243"/>
                </a:cubicBezTo>
                <a:cubicBezTo>
                  <a:pt x="912" y="643"/>
                  <a:pt x="912" y="643"/>
                  <a:pt x="912" y="643"/>
                </a:cubicBezTo>
                <a:cubicBezTo>
                  <a:pt x="943" y="557"/>
                  <a:pt x="894" y="487"/>
                  <a:pt x="802" y="487"/>
                </a:cubicBezTo>
                <a:cubicBezTo>
                  <a:pt x="649" y="487"/>
                  <a:pt x="649" y="487"/>
                  <a:pt x="649" y="487"/>
                </a:cubicBezTo>
                <a:cubicBezTo>
                  <a:pt x="825" y="1"/>
                  <a:pt x="825" y="1"/>
                  <a:pt x="825" y="1"/>
                </a:cubicBezTo>
                <a:cubicBezTo>
                  <a:pt x="838" y="1"/>
                  <a:pt x="851" y="0"/>
                  <a:pt x="864" y="0"/>
                </a:cubicBezTo>
                <a:cubicBezTo>
                  <a:pt x="1341" y="0"/>
                  <a:pt x="1728" y="387"/>
                  <a:pt x="1728" y="864"/>
                </a:cubicBezTo>
                <a:cubicBezTo>
                  <a:pt x="1728" y="1341"/>
                  <a:pt x="1341" y="1728"/>
                  <a:pt x="864" y="1728"/>
                </a:cubicBezTo>
                <a:close/>
                <a:moveTo>
                  <a:pt x="1387" y="600"/>
                </a:moveTo>
                <a:cubicBezTo>
                  <a:pt x="1249" y="600"/>
                  <a:pt x="1249" y="600"/>
                  <a:pt x="1249" y="600"/>
                </a:cubicBezTo>
                <a:cubicBezTo>
                  <a:pt x="1057" y="1129"/>
                  <a:pt x="1057" y="1129"/>
                  <a:pt x="1057" y="1129"/>
                </a:cubicBezTo>
                <a:cubicBezTo>
                  <a:pt x="1194" y="1129"/>
                  <a:pt x="1194" y="1129"/>
                  <a:pt x="1194" y="1129"/>
                </a:cubicBezTo>
                <a:lnTo>
                  <a:pt x="1387" y="6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sz="1800"/>
          </a:p>
        </p:txBody>
      </p:sp>
    </p:spTree>
    <p:extLst>
      <p:ext uri="{BB962C8B-B14F-4D97-AF65-F5344CB8AC3E}">
        <p14:creationId xmlns:p14="http://schemas.microsoft.com/office/powerpoint/2010/main" val="57462691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Logo ">
    <p:bg>
      <p:bgPr>
        <a:solidFill>
          <a:schemeClr val="accent6"/>
        </a:solidFill>
        <a:effectLst/>
      </p:bgPr>
    </p:bg>
    <p:spTree>
      <p:nvGrpSpPr>
        <p:cNvPr id="1" name=""/>
        <p:cNvGrpSpPr/>
        <p:nvPr/>
      </p:nvGrpSpPr>
      <p:grpSpPr>
        <a:xfrm>
          <a:off x="0" y="0"/>
          <a:ext cx="0" cy="0"/>
          <a:chOff x="0" y="0"/>
          <a:chExt cx="0" cy="0"/>
        </a:xfrm>
      </p:grpSpPr>
      <p:sp>
        <p:nvSpPr>
          <p:cNvPr id="4" name="logo">
            <a:extLst>
              <a:ext uri="{FF2B5EF4-FFF2-40B4-BE49-F238E27FC236}">
                <a16:creationId xmlns:a16="http://schemas.microsoft.com/office/drawing/2014/main" id="{484E96F8-EFE7-4607-AF1C-0FB4EC8B18A7}"/>
              </a:ext>
            </a:extLst>
          </p:cNvPr>
          <p:cNvSpPr>
            <a:spLocks noChangeAspect="1" noEditPoints="1"/>
          </p:cNvSpPr>
          <p:nvPr userDrawn="1"/>
        </p:nvSpPr>
        <p:spPr bwMode="gray">
          <a:xfrm>
            <a:off x="4275618" y="1602475"/>
            <a:ext cx="3646141" cy="3646134"/>
          </a:xfrm>
          <a:custGeom>
            <a:avLst/>
            <a:gdLst>
              <a:gd name="T0" fmla="*/ 864 w 1728"/>
              <a:gd name="T1" fmla="*/ 1728 h 1728"/>
              <a:gd name="T2" fmla="*/ 838 w 1728"/>
              <a:gd name="T3" fmla="*/ 1728 h 1728"/>
              <a:gd name="T4" fmla="*/ 1015 w 1728"/>
              <a:gd name="T5" fmla="*/ 1243 h 1728"/>
              <a:gd name="T6" fmla="*/ 1258 w 1728"/>
              <a:gd name="T7" fmla="*/ 1243 h 1728"/>
              <a:gd name="T8" fmla="*/ 1362 w 1728"/>
              <a:gd name="T9" fmla="*/ 1170 h 1728"/>
              <a:gd name="T10" fmla="*/ 1554 w 1728"/>
              <a:gd name="T11" fmla="*/ 643 h 1728"/>
              <a:gd name="T12" fmla="*/ 1444 w 1728"/>
              <a:gd name="T13" fmla="*/ 487 h 1728"/>
              <a:gd name="T14" fmla="*/ 1107 w 1728"/>
              <a:gd name="T15" fmla="*/ 487 h 1728"/>
              <a:gd name="T16" fmla="*/ 824 w 1728"/>
              <a:gd name="T17" fmla="*/ 1264 h 1728"/>
              <a:gd name="T18" fmla="*/ 824 w 1728"/>
              <a:gd name="T19" fmla="*/ 1264 h 1728"/>
              <a:gd name="T20" fmla="*/ 664 w 1728"/>
              <a:gd name="T21" fmla="*/ 1705 h 1728"/>
              <a:gd name="T22" fmla="*/ 0 w 1728"/>
              <a:gd name="T23" fmla="*/ 864 h 1728"/>
              <a:gd name="T24" fmla="*/ 631 w 1728"/>
              <a:gd name="T25" fmla="*/ 32 h 1728"/>
              <a:gd name="T26" fmla="*/ 465 w 1728"/>
              <a:gd name="T27" fmla="*/ 487 h 1728"/>
              <a:gd name="T28" fmla="*/ 465 w 1728"/>
              <a:gd name="T29" fmla="*/ 487 h 1728"/>
              <a:gd name="T30" fmla="*/ 190 w 1728"/>
              <a:gd name="T31" fmla="*/ 1243 h 1728"/>
              <a:gd name="T32" fmla="*/ 373 w 1728"/>
              <a:gd name="T33" fmla="*/ 1243 h 1728"/>
              <a:gd name="T34" fmla="*/ 607 w 1728"/>
              <a:gd name="T35" fmla="*/ 600 h 1728"/>
              <a:gd name="T36" fmla="*/ 745 w 1728"/>
              <a:gd name="T37" fmla="*/ 600 h 1728"/>
              <a:gd name="T38" fmla="*/ 511 w 1728"/>
              <a:gd name="T39" fmla="*/ 1243 h 1728"/>
              <a:gd name="T40" fmla="*/ 694 w 1728"/>
              <a:gd name="T41" fmla="*/ 1243 h 1728"/>
              <a:gd name="T42" fmla="*/ 912 w 1728"/>
              <a:gd name="T43" fmla="*/ 643 h 1728"/>
              <a:gd name="T44" fmla="*/ 802 w 1728"/>
              <a:gd name="T45" fmla="*/ 487 h 1728"/>
              <a:gd name="T46" fmla="*/ 649 w 1728"/>
              <a:gd name="T47" fmla="*/ 487 h 1728"/>
              <a:gd name="T48" fmla="*/ 825 w 1728"/>
              <a:gd name="T49" fmla="*/ 1 h 1728"/>
              <a:gd name="T50" fmla="*/ 864 w 1728"/>
              <a:gd name="T51" fmla="*/ 0 h 1728"/>
              <a:gd name="T52" fmla="*/ 1728 w 1728"/>
              <a:gd name="T53" fmla="*/ 864 h 1728"/>
              <a:gd name="T54" fmla="*/ 864 w 1728"/>
              <a:gd name="T55" fmla="*/ 1728 h 1728"/>
              <a:gd name="T56" fmla="*/ 1387 w 1728"/>
              <a:gd name="T57" fmla="*/ 600 h 1728"/>
              <a:gd name="T58" fmla="*/ 1249 w 1728"/>
              <a:gd name="T59" fmla="*/ 600 h 1728"/>
              <a:gd name="T60" fmla="*/ 1057 w 1728"/>
              <a:gd name="T61" fmla="*/ 1129 h 1728"/>
              <a:gd name="T62" fmla="*/ 1194 w 1728"/>
              <a:gd name="T63" fmla="*/ 1129 h 1728"/>
              <a:gd name="T64" fmla="*/ 1387 w 1728"/>
              <a:gd name="T65" fmla="*/ 600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8" h="1728">
                <a:moveTo>
                  <a:pt x="864" y="1728"/>
                </a:moveTo>
                <a:cubicBezTo>
                  <a:pt x="856" y="1728"/>
                  <a:pt x="847" y="1728"/>
                  <a:pt x="838" y="1728"/>
                </a:cubicBezTo>
                <a:cubicBezTo>
                  <a:pt x="1015" y="1243"/>
                  <a:pt x="1015" y="1243"/>
                  <a:pt x="1015" y="1243"/>
                </a:cubicBezTo>
                <a:cubicBezTo>
                  <a:pt x="1258" y="1243"/>
                  <a:pt x="1258" y="1243"/>
                  <a:pt x="1258" y="1243"/>
                </a:cubicBezTo>
                <a:cubicBezTo>
                  <a:pt x="1301" y="1243"/>
                  <a:pt x="1347" y="1210"/>
                  <a:pt x="1362" y="1170"/>
                </a:cubicBezTo>
                <a:cubicBezTo>
                  <a:pt x="1554" y="643"/>
                  <a:pt x="1554" y="643"/>
                  <a:pt x="1554" y="643"/>
                </a:cubicBezTo>
                <a:cubicBezTo>
                  <a:pt x="1585" y="557"/>
                  <a:pt x="1536" y="487"/>
                  <a:pt x="1444" y="487"/>
                </a:cubicBezTo>
                <a:cubicBezTo>
                  <a:pt x="1107" y="487"/>
                  <a:pt x="1107" y="487"/>
                  <a:pt x="1107" y="487"/>
                </a:cubicBezTo>
                <a:cubicBezTo>
                  <a:pt x="824" y="1264"/>
                  <a:pt x="824" y="1264"/>
                  <a:pt x="824" y="1264"/>
                </a:cubicBezTo>
                <a:cubicBezTo>
                  <a:pt x="824" y="1264"/>
                  <a:pt x="824" y="1264"/>
                  <a:pt x="824" y="1264"/>
                </a:cubicBezTo>
                <a:cubicBezTo>
                  <a:pt x="664" y="1705"/>
                  <a:pt x="664" y="1705"/>
                  <a:pt x="664" y="1705"/>
                </a:cubicBezTo>
                <a:cubicBezTo>
                  <a:pt x="283" y="1614"/>
                  <a:pt x="0" y="1272"/>
                  <a:pt x="0" y="864"/>
                </a:cubicBezTo>
                <a:cubicBezTo>
                  <a:pt x="0" y="468"/>
                  <a:pt x="267" y="134"/>
                  <a:pt x="631" y="32"/>
                </a:cubicBezTo>
                <a:cubicBezTo>
                  <a:pt x="465" y="487"/>
                  <a:pt x="465" y="487"/>
                  <a:pt x="465" y="487"/>
                </a:cubicBezTo>
                <a:cubicBezTo>
                  <a:pt x="465" y="487"/>
                  <a:pt x="465" y="487"/>
                  <a:pt x="465" y="487"/>
                </a:cubicBezTo>
                <a:cubicBezTo>
                  <a:pt x="190" y="1243"/>
                  <a:pt x="190" y="1243"/>
                  <a:pt x="190" y="1243"/>
                </a:cubicBezTo>
                <a:cubicBezTo>
                  <a:pt x="373" y="1243"/>
                  <a:pt x="373" y="1243"/>
                  <a:pt x="373" y="1243"/>
                </a:cubicBezTo>
                <a:cubicBezTo>
                  <a:pt x="607" y="600"/>
                  <a:pt x="607" y="600"/>
                  <a:pt x="607" y="600"/>
                </a:cubicBezTo>
                <a:cubicBezTo>
                  <a:pt x="745" y="600"/>
                  <a:pt x="745" y="600"/>
                  <a:pt x="745" y="600"/>
                </a:cubicBezTo>
                <a:cubicBezTo>
                  <a:pt x="511" y="1243"/>
                  <a:pt x="511" y="1243"/>
                  <a:pt x="511" y="1243"/>
                </a:cubicBezTo>
                <a:cubicBezTo>
                  <a:pt x="694" y="1243"/>
                  <a:pt x="694" y="1243"/>
                  <a:pt x="694" y="1243"/>
                </a:cubicBezTo>
                <a:cubicBezTo>
                  <a:pt x="912" y="643"/>
                  <a:pt x="912" y="643"/>
                  <a:pt x="912" y="643"/>
                </a:cubicBezTo>
                <a:cubicBezTo>
                  <a:pt x="943" y="557"/>
                  <a:pt x="894" y="487"/>
                  <a:pt x="802" y="487"/>
                </a:cubicBezTo>
                <a:cubicBezTo>
                  <a:pt x="649" y="487"/>
                  <a:pt x="649" y="487"/>
                  <a:pt x="649" y="487"/>
                </a:cubicBezTo>
                <a:cubicBezTo>
                  <a:pt x="825" y="1"/>
                  <a:pt x="825" y="1"/>
                  <a:pt x="825" y="1"/>
                </a:cubicBezTo>
                <a:cubicBezTo>
                  <a:pt x="838" y="1"/>
                  <a:pt x="851" y="0"/>
                  <a:pt x="864" y="0"/>
                </a:cubicBezTo>
                <a:cubicBezTo>
                  <a:pt x="1341" y="0"/>
                  <a:pt x="1728" y="387"/>
                  <a:pt x="1728" y="864"/>
                </a:cubicBezTo>
                <a:cubicBezTo>
                  <a:pt x="1728" y="1341"/>
                  <a:pt x="1341" y="1728"/>
                  <a:pt x="864" y="1728"/>
                </a:cubicBezTo>
                <a:close/>
                <a:moveTo>
                  <a:pt x="1387" y="600"/>
                </a:moveTo>
                <a:cubicBezTo>
                  <a:pt x="1249" y="600"/>
                  <a:pt x="1249" y="600"/>
                  <a:pt x="1249" y="600"/>
                </a:cubicBezTo>
                <a:cubicBezTo>
                  <a:pt x="1057" y="1129"/>
                  <a:pt x="1057" y="1129"/>
                  <a:pt x="1057" y="1129"/>
                </a:cubicBezTo>
                <a:cubicBezTo>
                  <a:pt x="1194" y="1129"/>
                  <a:pt x="1194" y="1129"/>
                  <a:pt x="1194" y="1129"/>
                </a:cubicBezTo>
                <a:lnTo>
                  <a:pt x="1387" y="6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sz="1800"/>
          </a:p>
        </p:txBody>
      </p:sp>
    </p:spTree>
    <p:extLst>
      <p:ext uri="{BB962C8B-B14F-4D97-AF65-F5344CB8AC3E}">
        <p14:creationId xmlns:p14="http://schemas.microsoft.com/office/powerpoint/2010/main" val="5397989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with Blue Background">
    <p:bg>
      <p:bgPr>
        <a:solidFill>
          <a:schemeClr val="accent6"/>
        </a:solidFill>
        <a:effectLst/>
      </p:bgPr>
    </p:bg>
    <p:spTree>
      <p:nvGrpSpPr>
        <p:cNvPr id="1" name=""/>
        <p:cNvGrpSpPr/>
        <p:nvPr/>
      </p:nvGrpSpPr>
      <p:grpSpPr>
        <a:xfrm>
          <a:off x="0" y="0"/>
          <a:ext cx="0" cy="0"/>
          <a:chOff x="0" y="0"/>
          <a:chExt cx="0" cy="0"/>
        </a:xfrm>
      </p:grpSpPr>
      <p:sp>
        <p:nvSpPr>
          <p:cNvPr id="16" name="Text Placeholder 3">
            <a:extLst>
              <a:ext uri="{FF2B5EF4-FFF2-40B4-BE49-F238E27FC236}">
                <a16:creationId xmlns:a16="http://schemas.microsoft.com/office/drawing/2014/main" id="{F876A7DA-F8C7-EB4B-BCB0-CA9AB969E8D1}"/>
              </a:ext>
            </a:extLst>
          </p:cNvPr>
          <p:cNvSpPr>
            <a:spLocks noGrp="1"/>
          </p:cNvSpPr>
          <p:nvPr>
            <p:ph type="body" sz="quarter" idx="15" hasCustomPrompt="1"/>
          </p:nvPr>
        </p:nvSpPr>
        <p:spPr bwMode="black">
          <a:xfrm>
            <a:off x="249583" y="3457348"/>
            <a:ext cx="11612880" cy="396172"/>
          </a:xfrm>
          <a:ln>
            <a:noFill/>
          </a:ln>
        </p:spPr>
        <p:txBody>
          <a:bodyPr>
            <a:noAutofit/>
          </a:bodyPr>
          <a:lstStyle>
            <a:lvl1pPr marL="0" indent="0">
              <a:buNone/>
              <a:defRPr sz="2800">
                <a:solidFill>
                  <a:schemeClr val="tx1"/>
                </a:solidFill>
                <a:latin typeface="+mn-lt"/>
              </a:defRPr>
            </a:lvl1pPr>
          </a:lstStyle>
          <a:p>
            <a:pPr lvl="0"/>
            <a:r>
              <a:rPr lang="en-US"/>
              <a:t>Presenter Name</a:t>
            </a:r>
          </a:p>
        </p:txBody>
      </p:sp>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black">
          <a:xfrm>
            <a:off x="249583" y="113156"/>
            <a:ext cx="11612880" cy="2607601"/>
          </a:xfrm>
          <a:ln>
            <a:noFill/>
          </a:ln>
        </p:spPr>
        <p:txBody>
          <a:bodyPr anchor="t" anchorCtr="0"/>
          <a:lstStyle>
            <a:lvl1pPr marL="0" indent="0">
              <a:lnSpc>
                <a:spcPct val="85000"/>
              </a:lnSpc>
              <a:buNone/>
              <a:defRPr sz="8000">
                <a:solidFill>
                  <a:schemeClr val="tx1"/>
                </a:solidFill>
                <a:latin typeface="+mj-lt"/>
              </a:defRPr>
            </a:lvl1pPr>
          </a:lstStyle>
          <a:p>
            <a:pPr lvl="0"/>
            <a:r>
              <a:rPr lang="en-US"/>
              <a:t>Presentation Title Text</a:t>
            </a:r>
            <a:br>
              <a:rPr lang="en-US"/>
            </a:br>
            <a:r>
              <a:rPr lang="en-US"/>
              <a:t>with Carryover Line</a:t>
            </a:r>
            <a:br>
              <a:rPr lang="en-US"/>
            </a:br>
            <a:r>
              <a:rPr lang="en-US"/>
              <a:t>of Copy</a:t>
            </a:r>
          </a:p>
        </p:txBody>
      </p:sp>
      <p:sp>
        <p:nvSpPr>
          <p:cNvPr id="3" name="Text Placeholder 2">
            <a:extLst>
              <a:ext uri="{FF2B5EF4-FFF2-40B4-BE49-F238E27FC236}">
                <a16:creationId xmlns:a16="http://schemas.microsoft.com/office/drawing/2014/main" id="{1B5A7BCA-4CC1-46BF-BE48-FB8B0628E96E}"/>
              </a:ext>
            </a:extLst>
          </p:cNvPr>
          <p:cNvSpPr>
            <a:spLocks noGrp="1"/>
          </p:cNvSpPr>
          <p:nvPr>
            <p:ph type="body" sz="quarter" idx="18" hasCustomPrompt="1"/>
          </p:nvPr>
        </p:nvSpPr>
        <p:spPr bwMode="black">
          <a:xfrm>
            <a:off x="249583" y="3925483"/>
            <a:ext cx="11612880" cy="363714"/>
          </a:xfrm>
        </p:spPr>
        <p:txBody>
          <a:bodyPr/>
          <a:lstStyle>
            <a:lvl1pPr marL="0" indent="0">
              <a:buNone/>
              <a:defRPr sz="2000">
                <a:solidFill>
                  <a:schemeClr val="tx1"/>
                </a:solidFill>
              </a:defRPr>
            </a:lvl1pPr>
          </a:lstStyle>
          <a:p>
            <a:pPr lvl="0"/>
            <a:r>
              <a:rPr lang="en-US"/>
              <a:t>Presenter Title</a:t>
            </a:r>
          </a:p>
        </p:txBody>
      </p:sp>
      <p:sp>
        <p:nvSpPr>
          <p:cNvPr id="12" name="logo">
            <a:extLst>
              <a:ext uri="{FF2B5EF4-FFF2-40B4-BE49-F238E27FC236}">
                <a16:creationId xmlns:a16="http://schemas.microsoft.com/office/drawing/2014/main" id="{AB8BC2DD-84B5-4F8F-A423-6FB062BC5686}"/>
              </a:ext>
            </a:extLst>
          </p:cNvPr>
          <p:cNvSpPr>
            <a:spLocks noChangeAspect="1" noEditPoints="1"/>
          </p:cNvSpPr>
          <p:nvPr userDrawn="1"/>
        </p:nvSpPr>
        <p:spPr bwMode="black">
          <a:xfrm>
            <a:off x="285243" y="5862686"/>
            <a:ext cx="722492" cy="722489"/>
          </a:xfrm>
          <a:custGeom>
            <a:avLst/>
            <a:gdLst>
              <a:gd name="T0" fmla="*/ 864 w 1728"/>
              <a:gd name="T1" fmla="*/ 1728 h 1728"/>
              <a:gd name="T2" fmla="*/ 838 w 1728"/>
              <a:gd name="T3" fmla="*/ 1728 h 1728"/>
              <a:gd name="T4" fmla="*/ 1015 w 1728"/>
              <a:gd name="T5" fmla="*/ 1243 h 1728"/>
              <a:gd name="T6" fmla="*/ 1258 w 1728"/>
              <a:gd name="T7" fmla="*/ 1243 h 1728"/>
              <a:gd name="T8" fmla="*/ 1362 w 1728"/>
              <a:gd name="T9" fmla="*/ 1170 h 1728"/>
              <a:gd name="T10" fmla="*/ 1554 w 1728"/>
              <a:gd name="T11" fmla="*/ 643 h 1728"/>
              <a:gd name="T12" fmla="*/ 1444 w 1728"/>
              <a:gd name="T13" fmla="*/ 487 h 1728"/>
              <a:gd name="T14" fmla="*/ 1107 w 1728"/>
              <a:gd name="T15" fmla="*/ 487 h 1728"/>
              <a:gd name="T16" fmla="*/ 824 w 1728"/>
              <a:gd name="T17" fmla="*/ 1264 h 1728"/>
              <a:gd name="T18" fmla="*/ 824 w 1728"/>
              <a:gd name="T19" fmla="*/ 1264 h 1728"/>
              <a:gd name="T20" fmla="*/ 664 w 1728"/>
              <a:gd name="T21" fmla="*/ 1705 h 1728"/>
              <a:gd name="T22" fmla="*/ 0 w 1728"/>
              <a:gd name="T23" fmla="*/ 864 h 1728"/>
              <a:gd name="T24" fmla="*/ 631 w 1728"/>
              <a:gd name="T25" fmla="*/ 32 h 1728"/>
              <a:gd name="T26" fmla="*/ 465 w 1728"/>
              <a:gd name="T27" fmla="*/ 487 h 1728"/>
              <a:gd name="T28" fmla="*/ 465 w 1728"/>
              <a:gd name="T29" fmla="*/ 487 h 1728"/>
              <a:gd name="T30" fmla="*/ 190 w 1728"/>
              <a:gd name="T31" fmla="*/ 1243 h 1728"/>
              <a:gd name="T32" fmla="*/ 373 w 1728"/>
              <a:gd name="T33" fmla="*/ 1243 h 1728"/>
              <a:gd name="T34" fmla="*/ 607 w 1728"/>
              <a:gd name="T35" fmla="*/ 600 h 1728"/>
              <a:gd name="T36" fmla="*/ 745 w 1728"/>
              <a:gd name="T37" fmla="*/ 600 h 1728"/>
              <a:gd name="T38" fmla="*/ 511 w 1728"/>
              <a:gd name="T39" fmla="*/ 1243 h 1728"/>
              <a:gd name="T40" fmla="*/ 694 w 1728"/>
              <a:gd name="T41" fmla="*/ 1243 h 1728"/>
              <a:gd name="T42" fmla="*/ 912 w 1728"/>
              <a:gd name="T43" fmla="*/ 643 h 1728"/>
              <a:gd name="T44" fmla="*/ 802 w 1728"/>
              <a:gd name="T45" fmla="*/ 487 h 1728"/>
              <a:gd name="T46" fmla="*/ 649 w 1728"/>
              <a:gd name="T47" fmla="*/ 487 h 1728"/>
              <a:gd name="T48" fmla="*/ 825 w 1728"/>
              <a:gd name="T49" fmla="*/ 1 h 1728"/>
              <a:gd name="T50" fmla="*/ 864 w 1728"/>
              <a:gd name="T51" fmla="*/ 0 h 1728"/>
              <a:gd name="T52" fmla="*/ 1728 w 1728"/>
              <a:gd name="T53" fmla="*/ 864 h 1728"/>
              <a:gd name="T54" fmla="*/ 864 w 1728"/>
              <a:gd name="T55" fmla="*/ 1728 h 1728"/>
              <a:gd name="T56" fmla="*/ 1387 w 1728"/>
              <a:gd name="T57" fmla="*/ 600 h 1728"/>
              <a:gd name="T58" fmla="*/ 1249 w 1728"/>
              <a:gd name="T59" fmla="*/ 600 h 1728"/>
              <a:gd name="T60" fmla="*/ 1057 w 1728"/>
              <a:gd name="T61" fmla="*/ 1129 h 1728"/>
              <a:gd name="T62" fmla="*/ 1194 w 1728"/>
              <a:gd name="T63" fmla="*/ 1129 h 1728"/>
              <a:gd name="T64" fmla="*/ 1387 w 1728"/>
              <a:gd name="T65" fmla="*/ 600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8" h="1728">
                <a:moveTo>
                  <a:pt x="864" y="1728"/>
                </a:moveTo>
                <a:cubicBezTo>
                  <a:pt x="856" y="1728"/>
                  <a:pt x="847" y="1728"/>
                  <a:pt x="838" y="1728"/>
                </a:cubicBezTo>
                <a:cubicBezTo>
                  <a:pt x="1015" y="1243"/>
                  <a:pt x="1015" y="1243"/>
                  <a:pt x="1015" y="1243"/>
                </a:cubicBezTo>
                <a:cubicBezTo>
                  <a:pt x="1258" y="1243"/>
                  <a:pt x="1258" y="1243"/>
                  <a:pt x="1258" y="1243"/>
                </a:cubicBezTo>
                <a:cubicBezTo>
                  <a:pt x="1301" y="1243"/>
                  <a:pt x="1347" y="1210"/>
                  <a:pt x="1362" y="1170"/>
                </a:cubicBezTo>
                <a:cubicBezTo>
                  <a:pt x="1554" y="643"/>
                  <a:pt x="1554" y="643"/>
                  <a:pt x="1554" y="643"/>
                </a:cubicBezTo>
                <a:cubicBezTo>
                  <a:pt x="1585" y="557"/>
                  <a:pt x="1536" y="487"/>
                  <a:pt x="1444" y="487"/>
                </a:cubicBezTo>
                <a:cubicBezTo>
                  <a:pt x="1107" y="487"/>
                  <a:pt x="1107" y="487"/>
                  <a:pt x="1107" y="487"/>
                </a:cubicBezTo>
                <a:cubicBezTo>
                  <a:pt x="824" y="1264"/>
                  <a:pt x="824" y="1264"/>
                  <a:pt x="824" y="1264"/>
                </a:cubicBezTo>
                <a:cubicBezTo>
                  <a:pt x="824" y="1264"/>
                  <a:pt x="824" y="1264"/>
                  <a:pt x="824" y="1264"/>
                </a:cubicBezTo>
                <a:cubicBezTo>
                  <a:pt x="664" y="1705"/>
                  <a:pt x="664" y="1705"/>
                  <a:pt x="664" y="1705"/>
                </a:cubicBezTo>
                <a:cubicBezTo>
                  <a:pt x="283" y="1614"/>
                  <a:pt x="0" y="1272"/>
                  <a:pt x="0" y="864"/>
                </a:cubicBezTo>
                <a:cubicBezTo>
                  <a:pt x="0" y="468"/>
                  <a:pt x="267" y="134"/>
                  <a:pt x="631" y="32"/>
                </a:cubicBezTo>
                <a:cubicBezTo>
                  <a:pt x="465" y="487"/>
                  <a:pt x="465" y="487"/>
                  <a:pt x="465" y="487"/>
                </a:cubicBezTo>
                <a:cubicBezTo>
                  <a:pt x="465" y="487"/>
                  <a:pt x="465" y="487"/>
                  <a:pt x="465" y="487"/>
                </a:cubicBezTo>
                <a:cubicBezTo>
                  <a:pt x="190" y="1243"/>
                  <a:pt x="190" y="1243"/>
                  <a:pt x="190" y="1243"/>
                </a:cubicBezTo>
                <a:cubicBezTo>
                  <a:pt x="373" y="1243"/>
                  <a:pt x="373" y="1243"/>
                  <a:pt x="373" y="1243"/>
                </a:cubicBezTo>
                <a:cubicBezTo>
                  <a:pt x="607" y="600"/>
                  <a:pt x="607" y="600"/>
                  <a:pt x="607" y="600"/>
                </a:cubicBezTo>
                <a:cubicBezTo>
                  <a:pt x="745" y="600"/>
                  <a:pt x="745" y="600"/>
                  <a:pt x="745" y="600"/>
                </a:cubicBezTo>
                <a:cubicBezTo>
                  <a:pt x="511" y="1243"/>
                  <a:pt x="511" y="1243"/>
                  <a:pt x="511" y="1243"/>
                </a:cubicBezTo>
                <a:cubicBezTo>
                  <a:pt x="694" y="1243"/>
                  <a:pt x="694" y="1243"/>
                  <a:pt x="694" y="1243"/>
                </a:cubicBezTo>
                <a:cubicBezTo>
                  <a:pt x="912" y="643"/>
                  <a:pt x="912" y="643"/>
                  <a:pt x="912" y="643"/>
                </a:cubicBezTo>
                <a:cubicBezTo>
                  <a:pt x="943" y="557"/>
                  <a:pt x="894" y="487"/>
                  <a:pt x="802" y="487"/>
                </a:cubicBezTo>
                <a:cubicBezTo>
                  <a:pt x="649" y="487"/>
                  <a:pt x="649" y="487"/>
                  <a:pt x="649" y="487"/>
                </a:cubicBezTo>
                <a:cubicBezTo>
                  <a:pt x="825" y="1"/>
                  <a:pt x="825" y="1"/>
                  <a:pt x="825" y="1"/>
                </a:cubicBezTo>
                <a:cubicBezTo>
                  <a:pt x="838" y="1"/>
                  <a:pt x="851" y="0"/>
                  <a:pt x="864" y="0"/>
                </a:cubicBezTo>
                <a:cubicBezTo>
                  <a:pt x="1341" y="0"/>
                  <a:pt x="1728" y="387"/>
                  <a:pt x="1728" y="864"/>
                </a:cubicBezTo>
                <a:cubicBezTo>
                  <a:pt x="1728" y="1341"/>
                  <a:pt x="1341" y="1728"/>
                  <a:pt x="864" y="1728"/>
                </a:cubicBezTo>
                <a:close/>
                <a:moveTo>
                  <a:pt x="1387" y="600"/>
                </a:moveTo>
                <a:cubicBezTo>
                  <a:pt x="1249" y="600"/>
                  <a:pt x="1249" y="600"/>
                  <a:pt x="1249" y="600"/>
                </a:cubicBezTo>
                <a:cubicBezTo>
                  <a:pt x="1057" y="1129"/>
                  <a:pt x="1057" y="1129"/>
                  <a:pt x="1057" y="1129"/>
                </a:cubicBezTo>
                <a:cubicBezTo>
                  <a:pt x="1194" y="1129"/>
                  <a:pt x="1194" y="1129"/>
                  <a:pt x="1194" y="1129"/>
                </a:cubicBezTo>
                <a:lnTo>
                  <a:pt x="1387" y="6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sz="1800">
              <a:solidFill>
                <a:schemeClr val="bg1"/>
              </a:solidFill>
            </a:endParaRPr>
          </a:p>
        </p:txBody>
      </p:sp>
      <p:cxnSp>
        <p:nvCxnSpPr>
          <p:cNvPr id="11" name="Straight Connector 10">
            <a:extLst>
              <a:ext uri="{FF2B5EF4-FFF2-40B4-BE49-F238E27FC236}">
                <a16:creationId xmlns:a16="http://schemas.microsoft.com/office/drawing/2014/main" id="{2A2E24C1-0D0B-47D7-81FC-285B304D5AF6}"/>
              </a:ext>
            </a:extLst>
          </p:cNvPr>
          <p:cNvCxnSpPr>
            <a:cxnSpLocks/>
          </p:cNvCxnSpPr>
          <p:nvPr userDrawn="1"/>
        </p:nvCxnSpPr>
        <p:spPr bwMode="gray">
          <a:xfrm>
            <a:off x="0" y="1091263"/>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61781B0-400A-45AD-B1D5-3C9E7CAC3928}"/>
              </a:ext>
            </a:extLst>
          </p:cNvPr>
          <p:cNvCxnSpPr>
            <a:cxnSpLocks/>
          </p:cNvCxnSpPr>
          <p:nvPr userDrawn="1"/>
        </p:nvCxnSpPr>
        <p:spPr bwMode="gray">
          <a:xfrm>
            <a:off x="0" y="2192948"/>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5F42D53-C0F3-4FCF-96CA-B219F03FA656}"/>
              </a:ext>
            </a:extLst>
          </p:cNvPr>
          <p:cNvCxnSpPr>
            <a:cxnSpLocks/>
          </p:cNvCxnSpPr>
          <p:nvPr userDrawn="1"/>
        </p:nvCxnSpPr>
        <p:spPr bwMode="gray">
          <a:xfrm>
            <a:off x="0" y="3274556"/>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692658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3010106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ver with White Title">
    <p:bg>
      <p:bgPr>
        <a:solidFill>
          <a:schemeClr val="bg2"/>
        </a:solidFill>
        <a:effectLst/>
      </p:bgPr>
    </p:bg>
    <p:spTree>
      <p:nvGrpSpPr>
        <p:cNvPr id="1" name=""/>
        <p:cNvGrpSpPr/>
        <p:nvPr/>
      </p:nvGrpSpPr>
      <p:grpSpPr>
        <a:xfrm>
          <a:off x="0" y="0"/>
          <a:ext cx="0" cy="0"/>
          <a:chOff x="0" y="0"/>
          <a:chExt cx="0" cy="0"/>
        </a:xfrm>
      </p:grpSpPr>
      <p:sp>
        <p:nvSpPr>
          <p:cNvPr id="8" name="Picture Placeholder 2">
            <a:extLst>
              <a:ext uri="{FF2B5EF4-FFF2-40B4-BE49-F238E27FC236}">
                <a16:creationId xmlns:a16="http://schemas.microsoft.com/office/drawing/2014/main" id="{E5EE755C-97F0-4B69-962B-E045E881D196}"/>
              </a:ext>
            </a:extLst>
          </p:cNvPr>
          <p:cNvSpPr>
            <a:spLocks noGrp="1"/>
          </p:cNvSpPr>
          <p:nvPr>
            <p:ph type="pic" sz="quarter" idx="10"/>
          </p:nvPr>
        </p:nvSpPr>
        <p:spPr>
          <a:xfrm>
            <a:off x="0" y="0"/>
            <a:ext cx="12192000" cy="6858000"/>
          </a:xfrm>
          <a:solidFill>
            <a:schemeClr val="bg1">
              <a:lumMod val="65000"/>
            </a:schemeClr>
          </a:solidFill>
        </p:spPr>
        <p:txBody>
          <a:bodyPr/>
          <a:lstStyle>
            <a:lvl1pPr marL="0" indent="0">
              <a:buNone/>
              <a:defRPr sz="1600">
                <a:solidFill>
                  <a:schemeClr val="bg1"/>
                </a:solidFill>
              </a:defRPr>
            </a:lvl1pPr>
          </a:lstStyle>
          <a:p>
            <a:endParaRPr lang="en-US"/>
          </a:p>
        </p:txBody>
      </p:sp>
      <p:sp>
        <p:nvSpPr>
          <p:cNvPr id="16" name="Text Placeholder 3">
            <a:extLst>
              <a:ext uri="{FF2B5EF4-FFF2-40B4-BE49-F238E27FC236}">
                <a16:creationId xmlns:a16="http://schemas.microsoft.com/office/drawing/2014/main" id="{F876A7DA-F8C7-EB4B-BCB0-CA9AB969E8D1}"/>
              </a:ext>
            </a:extLst>
          </p:cNvPr>
          <p:cNvSpPr>
            <a:spLocks noGrp="1"/>
          </p:cNvSpPr>
          <p:nvPr>
            <p:ph type="body" sz="quarter" idx="15" hasCustomPrompt="1"/>
          </p:nvPr>
        </p:nvSpPr>
        <p:spPr bwMode="gray">
          <a:xfrm>
            <a:off x="249583" y="2653320"/>
            <a:ext cx="11612880" cy="396172"/>
          </a:xfrm>
          <a:ln>
            <a:noFill/>
          </a:ln>
        </p:spPr>
        <p:txBody>
          <a:bodyPr>
            <a:noAutofit/>
          </a:bodyPr>
          <a:lstStyle>
            <a:lvl1pPr marL="0" indent="0">
              <a:buNone/>
              <a:defRPr sz="2800">
                <a:solidFill>
                  <a:schemeClr val="bg1"/>
                </a:solidFill>
                <a:latin typeface="+mn-lt"/>
              </a:defRPr>
            </a:lvl1pPr>
          </a:lstStyle>
          <a:p>
            <a:pPr lvl="0"/>
            <a:r>
              <a:rPr lang="en-US"/>
              <a:t>Presenter Name</a:t>
            </a:r>
          </a:p>
        </p:txBody>
      </p:sp>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gray">
          <a:xfrm>
            <a:off x="249583" y="113156"/>
            <a:ext cx="11612880" cy="2607601"/>
          </a:xfrm>
          <a:ln>
            <a:noFill/>
          </a:ln>
        </p:spPr>
        <p:txBody>
          <a:bodyPr anchor="t" anchorCtr="0"/>
          <a:lstStyle>
            <a:lvl1pPr marL="0" indent="0">
              <a:lnSpc>
                <a:spcPct val="95000"/>
              </a:lnSpc>
              <a:buNone/>
              <a:defRPr sz="8000">
                <a:solidFill>
                  <a:schemeClr val="bg1"/>
                </a:solidFill>
                <a:latin typeface="+mj-lt"/>
              </a:defRPr>
            </a:lvl1pPr>
          </a:lstStyle>
          <a:p>
            <a:pPr lvl="0"/>
            <a:r>
              <a:rPr lang="en-US"/>
              <a:t>Presentation Title with Carryover Line of Copy</a:t>
            </a:r>
          </a:p>
        </p:txBody>
      </p:sp>
      <p:sp>
        <p:nvSpPr>
          <p:cNvPr id="3" name="Text Placeholder 2">
            <a:extLst>
              <a:ext uri="{FF2B5EF4-FFF2-40B4-BE49-F238E27FC236}">
                <a16:creationId xmlns:a16="http://schemas.microsoft.com/office/drawing/2014/main" id="{1B5A7BCA-4CC1-46BF-BE48-FB8B0628E96E}"/>
              </a:ext>
            </a:extLst>
          </p:cNvPr>
          <p:cNvSpPr>
            <a:spLocks noGrp="1"/>
          </p:cNvSpPr>
          <p:nvPr>
            <p:ph type="body" sz="quarter" idx="18" hasCustomPrompt="1"/>
          </p:nvPr>
        </p:nvSpPr>
        <p:spPr bwMode="gray">
          <a:xfrm>
            <a:off x="249583" y="3121634"/>
            <a:ext cx="11612880" cy="1265237"/>
          </a:xfrm>
        </p:spPr>
        <p:txBody>
          <a:bodyPr/>
          <a:lstStyle>
            <a:lvl1pPr marL="0" indent="0">
              <a:buNone/>
              <a:defRPr sz="2000">
                <a:solidFill>
                  <a:schemeClr val="bg1"/>
                </a:solidFill>
              </a:defRPr>
            </a:lvl1pPr>
          </a:lstStyle>
          <a:p>
            <a:pPr lvl="0"/>
            <a:r>
              <a:rPr lang="en-US"/>
              <a:t>Presenter Title</a:t>
            </a:r>
          </a:p>
        </p:txBody>
      </p:sp>
    </p:spTree>
    <p:extLst>
      <p:ext uri="{BB962C8B-B14F-4D97-AF65-F5344CB8AC3E}">
        <p14:creationId xmlns:p14="http://schemas.microsoft.com/office/powerpoint/2010/main" val="362721238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ver with Black Type">
    <p:bg>
      <p:bgPr>
        <a:solidFill>
          <a:schemeClr val="bg2"/>
        </a:solidFill>
        <a:effectLst/>
      </p:bgPr>
    </p:bg>
    <p:spTree>
      <p:nvGrpSpPr>
        <p:cNvPr id="1" name=""/>
        <p:cNvGrpSpPr/>
        <p:nvPr/>
      </p:nvGrpSpPr>
      <p:grpSpPr>
        <a:xfrm>
          <a:off x="0" y="0"/>
          <a:ext cx="0" cy="0"/>
          <a:chOff x="0" y="0"/>
          <a:chExt cx="0" cy="0"/>
        </a:xfrm>
      </p:grpSpPr>
      <p:sp>
        <p:nvSpPr>
          <p:cNvPr id="8" name="Picture Placeholder 2">
            <a:extLst>
              <a:ext uri="{FF2B5EF4-FFF2-40B4-BE49-F238E27FC236}">
                <a16:creationId xmlns:a16="http://schemas.microsoft.com/office/drawing/2014/main" id="{E5EE755C-97F0-4B69-962B-E045E881D196}"/>
              </a:ext>
            </a:extLst>
          </p:cNvPr>
          <p:cNvSpPr>
            <a:spLocks noGrp="1"/>
          </p:cNvSpPr>
          <p:nvPr>
            <p:ph type="pic" sz="quarter" idx="10"/>
          </p:nvPr>
        </p:nvSpPr>
        <p:spPr>
          <a:xfrm>
            <a:off x="0" y="0"/>
            <a:ext cx="12192000" cy="6858000"/>
          </a:xfrm>
          <a:solidFill>
            <a:schemeClr val="bg1">
              <a:lumMod val="65000"/>
            </a:schemeClr>
          </a:solidFill>
        </p:spPr>
        <p:txBody>
          <a:bodyPr/>
          <a:lstStyle>
            <a:lvl1pPr marL="0" indent="0">
              <a:buNone/>
              <a:defRPr sz="1600">
                <a:solidFill>
                  <a:schemeClr val="bg1"/>
                </a:solidFill>
              </a:defRPr>
            </a:lvl1pPr>
          </a:lstStyle>
          <a:p>
            <a:endParaRPr lang="en-US"/>
          </a:p>
        </p:txBody>
      </p:sp>
      <p:sp>
        <p:nvSpPr>
          <p:cNvPr id="16" name="Text Placeholder 3">
            <a:extLst>
              <a:ext uri="{FF2B5EF4-FFF2-40B4-BE49-F238E27FC236}">
                <a16:creationId xmlns:a16="http://schemas.microsoft.com/office/drawing/2014/main" id="{F876A7DA-F8C7-EB4B-BCB0-CA9AB969E8D1}"/>
              </a:ext>
            </a:extLst>
          </p:cNvPr>
          <p:cNvSpPr>
            <a:spLocks noGrp="1"/>
          </p:cNvSpPr>
          <p:nvPr>
            <p:ph type="body" sz="quarter" idx="15" hasCustomPrompt="1"/>
          </p:nvPr>
        </p:nvSpPr>
        <p:spPr bwMode="gray">
          <a:xfrm>
            <a:off x="249583" y="2653320"/>
            <a:ext cx="11612880" cy="396172"/>
          </a:xfrm>
          <a:ln>
            <a:noFill/>
          </a:ln>
        </p:spPr>
        <p:txBody>
          <a:bodyPr>
            <a:noAutofit/>
          </a:bodyPr>
          <a:lstStyle>
            <a:lvl1pPr marL="0" indent="0">
              <a:buNone/>
              <a:defRPr sz="2800">
                <a:solidFill>
                  <a:schemeClr val="tx1"/>
                </a:solidFill>
                <a:latin typeface="+mn-lt"/>
              </a:defRPr>
            </a:lvl1pPr>
          </a:lstStyle>
          <a:p>
            <a:pPr lvl="0"/>
            <a:r>
              <a:rPr lang="en-US"/>
              <a:t>Presenter Name</a:t>
            </a:r>
          </a:p>
        </p:txBody>
      </p:sp>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gray">
          <a:xfrm>
            <a:off x="249583" y="113156"/>
            <a:ext cx="11612880" cy="2607601"/>
          </a:xfrm>
          <a:ln>
            <a:noFill/>
          </a:ln>
        </p:spPr>
        <p:txBody>
          <a:bodyPr anchor="t" anchorCtr="0"/>
          <a:lstStyle>
            <a:lvl1pPr marL="0" indent="0">
              <a:lnSpc>
                <a:spcPct val="95000"/>
              </a:lnSpc>
              <a:buNone/>
              <a:defRPr sz="8000">
                <a:solidFill>
                  <a:schemeClr val="tx1"/>
                </a:solidFill>
                <a:latin typeface="+mj-lt"/>
              </a:defRPr>
            </a:lvl1pPr>
          </a:lstStyle>
          <a:p>
            <a:pPr lvl="0"/>
            <a:r>
              <a:rPr lang="en-US"/>
              <a:t>Presentation Title with Carryover Line of Copy</a:t>
            </a:r>
          </a:p>
        </p:txBody>
      </p:sp>
      <p:sp>
        <p:nvSpPr>
          <p:cNvPr id="3" name="Text Placeholder 2">
            <a:extLst>
              <a:ext uri="{FF2B5EF4-FFF2-40B4-BE49-F238E27FC236}">
                <a16:creationId xmlns:a16="http://schemas.microsoft.com/office/drawing/2014/main" id="{1B5A7BCA-4CC1-46BF-BE48-FB8B0628E96E}"/>
              </a:ext>
            </a:extLst>
          </p:cNvPr>
          <p:cNvSpPr>
            <a:spLocks noGrp="1"/>
          </p:cNvSpPr>
          <p:nvPr>
            <p:ph type="body" sz="quarter" idx="18" hasCustomPrompt="1"/>
          </p:nvPr>
        </p:nvSpPr>
        <p:spPr bwMode="gray">
          <a:xfrm>
            <a:off x="249583" y="3121634"/>
            <a:ext cx="11612880" cy="1265237"/>
          </a:xfrm>
        </p:spPr>
        <p:txBody>
          <a:bodyPr/>
          <a:lstStyle>
            <a:lvl1pPr marL="0" indent="0">
              <a:buNone/>
              <a:defRPr sz="2000">
                <a:solidFill>
                  <a:schemeClr val="tx1"/>
                </a:solidFill>
              </a:defRPr>
            </a:lvl1pPr>
          </a:lstStyle>
          <a:p>
            <a:pPr lvl="0"/>
            <a:r>
              <a:rPr lang="en-US"/>
              <a:t>Presenter Title</a:t>
            </a:r>
          </a:p>
        </p:txBody>
      </p:sp>
    </p:spTree>
    <p:extLst>
      <p:ext uri="{BB962C8B-B14F-4D97-AF65-F5344CB8AC3E}">
        <p14:creationId xmlns:p14="http://schemas.microsoft.com/office/powerpoint/2010/main" val="376429798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verv with Blue Background">
    <p:bg>
      <p:bgPr>
        <a:solidFill>
          <a:schemeClr val="bg2"/>
        </a:solidFill>
        <a:effectLst/>
      </p:bgPr>
    </p:bg>
    <p:spTree>
      <p:nvGrpSpPr>
        <p:cNvPr id="1" name=""/>
        <p:cNvGrpSpPr/>
        <p:nvPr/>
      </p:nvGrpSpPr>
      <p:grpSpPr>
        <a:xfrm>
          <a:off x="0" y="0"/>
          <a:ext cx="0" cy="0"/>
          <a:chOff x="0" y="0"/>
          <a:chExt cx="0" cy="0"/>
        </a:xfrm>
      </p:grpSpPr>
      <p:sp>
        <p:nvSpPr>
          <p:cNvPr id="16" name="Text Placeholder 3">
            <a:extLst>
              <a:ext uri="{FF2B5EF4-FFF2-40B4-BE49-F238E27FC236}">
                <a16:creationId xmlns:a16="http://schemas.microsoft.com/office/drawing/2014/main" id="{F876A7DA-F8C7-EB4B-BCB0-CA9AB969E8D1}"/>
              </a:ext>
            </a:extLst>
          </p:cNvPr>
          <p:cNvSpPr>
            <a:spLocks noGrp="1"/>
          </p:cNvSpPr>
          <p:nvPr>
            <p:ph type="body" sz="quarter" idx="15" hasCustomPrompt="1"/>
          </p:nvPr>
        </p:nvSpPr>
        <p:spPr bwMode="black">
          <a:xfrm>
            <a:off x="249583" y="3803595"/>
            <a:ext cx="11612880" cy="396172"/>
          </a:xfrm>
          <a:ln>
            <a:noFill/>
          </a:ln>
        </p:spPr>
        <p:txBody>
          <a:bodyPr>
            <a:noAutofit/>
          </a:bodyPr>
          <a:lstStyle>
            <a:lvl1pPr marL="0" indent="0">
              <a:buNone/>
              <a:defRPr sz="2800">
                <a:solidFill>
                  <a:schemeClr val="tx1"/>
                </a:solidFill>
                <a:latin typeface="+mn-lt"/>
              </a:defRPr>
            </a:lvl1pPr>
          </a:lstStyle>
          <a:p>
            <a:pPr lvl="0"/>
            <a:r>
              <a:rPr lang="en-US"/>
              <a:t>Presenter Name</a:t>
            </a:r>
          </a:p>
        </p:txBody>
      </p:sp>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black">
          <a:xfrm>
            <a:off x="249583" y="113156"/>
            <a:ext cx="11612880" cy="2607601"/>
          </a:xfrm>
          <a:ln>
            <a:noFill/>
          </a:ln>
        </p:spPr>
        <p:txBody>
          <a:bodyPr anchor="t" anchorCtr="0"/>
          <a:lstStyle>
            <a:lvl1pPr marL="0" indent="0">
              <a:lnSpc>
                <a:spcPct val="95000"/>
              </a:lnSpc>
              <a:buNone/>
              <a:defRPr sz="8000">
                <a:solidFill>
                  <a:schemeClr val="tx1"/>
                </a:solidFill>
                <a:latin typeface="+mj-lt"/>
              </a:defRPr>
            </a:lvl1pPr>
          </a:lstStyle>
          <a:p>
            <a:pPr lvl="0"/>
            <a:r>
              <a:rPr lang="en-US"/>
              <a:t>Presentation Title Text</a:t>
            </a:r>
            <a:br>
              <a:rPr lang="en-US"/>
            </a:br>
            <a:r>
              <a:rPr lang="en-US"/>
              <a:t>with Carryover Line</a:t>
            </a:r>
            <a:br>
              <a:rPr lang="en-US"/>
            </a:br>
            <a:r>
              <a:rPr lang="en-US"/>
              <a:t>of Copy</a:t>
            </a:r>
          </a:p>
        </p:txBody>
      </p:sp>
      <p:sp>
        <p:nvSpPr>
          <p:cNvPr id="3" name="Text Placeholder 2">
            <a:extLst>
              <a:ext uri="{FF2B5EF4-FFF2-40B4-BE49-F238E27FC236}">
                <a16:creationId xmlns:a16="http://schemas.microsoft.com/office/drawing/2014/main" id="{1B5A7BCA-4CC1-46BF-BE48-FB8B0628E96E}"/>
              </a:ext>
            </a:extLst>
          </p:cNvPr>
          <p:cNvSpPr>
            <a:spLocks noGrp="1"/>
          </p:cNvSpPr>
          <p:nvPr>
            <p:ph type="body" sz="quarter" idx="18" hasCustomPrompt="1"/>
          </p:nvPr>
        </p:nvSpPr>
        <p:spPr bwMode="black">
          <a:xfrm>
            <a:off x="249583" y="4271731"/>
            <a:ext cx="11612880" cy="1265237"/>
          </a:xfrm>
        </p:spPr>
        <p:txBody>
          <a:bodyPr/>
          <a:lstStyle>
            <a:lvl1pPr marL="0" indent="0">
              <a:buNone/>
              <a:defRPr sz="2000">
                <a:solidFill>
                  <a:schemeClr val="tx1"/>
                </a:solidFill>
              </a:defRPr>
            </a:lvl1pPr>
          </a:lstStyle>
          <a:p>
            <a:pPr lvl="0"/>
            <a:r>
              <a:rPr lang="en-US"/>
              <a:t>Presenter Title</a:t>
            </a:r>
          </a:p>
        </p:txBody>
      </p:sp>
      <p:cxnSp>
        <p:nvCxnSpPr>
          <p:cNvPr id="8" name="Straight Connector 7">
            <a:extLst>
              <a:ext uri="{FF2B5EF4-FFF2-40B4-BE49-F238E27FC236}">
                <a16:creationId xmlns:a16="http://schemas.microsoft.com/office/drawing/2014/main" id="{36A27F0B-F6F9-46AE-8CE2-252D23EB6E34}"/>
              </a:ext>
            </a:extLst>
          </p:cNvPr>
          <p:cNvCxnSpPr>
            <a:cxnSpLocks/>
          </p:cNvCxnSpPr>
          <p:nvPr userDrawn="1"/>
        </p:nvCxnSpPr>
        <p:spPr bwMode="gray">
          <a:xfrm>
            <a:off x="0" y="127352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5CCD550-7E89-4D4A-AD66-2A9ADEE3840E}"/>
              </a:ext>
            </a:extLst>
          </p:cNvPr>
          <p:cNvCxnSpPr>
            <a:cxnSpLocks/>
          </p:cNvCxnSpPr>
          <p:nvPr userDrawn="1"/>
        </p:nvCxnSpPr>
        <p:spPr bwMode="gray">
          <a:xfrm>
            <a:off x="0" y="2470682"/>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34BEA64-B42F-4C7B-9AB3-A805BD3744F6}"/>
              </a:ext>
            </a:extLst>
          </p:cNvPr>
          <p:cNvCxnSpPr>
            <a:cxnSpLocks/>
          </p:cNvCxnSpPr>
          <p:nvPr userDrawn="1"/>
        </p:nvCxnSpPr>
        <p:spPr bwMode="gray">
          <a:xfrm>
            <a:off x="0" y="3663212"/>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logo">
            <a:extLst>
              <a:ext uri="{FF2B5EF4-FFF2-40B4-BE49-F238E27FC236}">
                <a16:creationId xmlns:a16="http://schemas.microsoft.com/office/drawing/2014/main" id="{AB8BC2DD-84B5-4F8F-A423-6FB062BC5686}"/>
              </a:ext>
            </a:extLst>
          </p:cNvPr>
          <p:cNvSpPr>
            <a:spLocks noChangeAspect="1" noEditPoints="1"/>
          </p:cNvSpPr>
          <p:nvPr userDrawn="1"/>
        </p:nvSpPr>
        <p:spPr bwMode="gray">
          <a:xfrm>
            <a:off x="285243" y="5862686"/>
            <a:ext cx="722492" cy="722489"/>
          </a:xfrm>
          <a:custGeom>
            <a:avLst/>
            <a:gdLst>
              <a:gd name="T0" fmla="*/ 864 w 1728"/>
              <a:gd name="T1" fmla="*/ 1728 h 1728"/>
              <a:gd name="T2" fmla="*/ 838 w 1728"/>
              <a:gd name="T3" fmla="*/ 1728 h 1728"/>
              <a:gd name="T4" fmla="*/ 1015 w 1728"/>
              <a:gd name="T5" fmla="*/ 1243 h 1728"/>
              <a:gd name="T6" fmla="*/ 1258 w 1728"/>
              <a:gd name="T7" fmla="*/ 1243 h 1728"/>
              <a:gd name="T8" fmla="*/ 1362 w 1728"/>
              <a:gd name="T9" fmla="*/ 1170 h 1728"/>
              <a:gd name="T10" fmla="*/ 1554 w 1728"/>
              <a:gd name="T11" fmla="*/ 643 h 1728"/>
              <a:gd name="T12" fmla="*/ 1444 w 1728"/>
              <a:gd name="T13" fmla="*/ 487 h 1728"/>
              <a:gd name="T14" fmla="*/ 1107 w 1728"/>
              <a:gd name="T15" fmla="*/ 487 h 1728"/>
              <a:gd name="T16" fmla="*/ 824 w 1728"/>
              <a:gd name="T17" fmla="*/ 1264 h 1728"/>
              <a:gd name="T18" fmla="*/ 824 w 1728"/>
              <a:gd name="T19" fmla="*/ 1264 h 1728"/>
              <a:gd name="T20" fmla="*/ 664 w 1728"/>
              <a:gd name="T21" fmla="*/ 1705 h 1728"/>
              <a:gd name="T22" fmla="*/ 0 w 1728"/>
              <a:gd name="T23" fmla="*/ 864 h 1728"/>
              <a:gd name="T24" fmla="*/ 631 w 1728"/>
              <a:gd name="T25" fmla="*/ 32 h 1728"/>
              <a:gd name="T26" fmla="*/ 465 w 1728"/>
              <a:gd name="T27" fmla="*/ 487 h 1728"/>
              <a:gd name="T28" fmla="*/ 465 w 1728"/>
              <a:gd name="T29" fmla="*/ 487 h 1728"/>
              <a:gd name="T30" fmla="*/ 190 w 1728"/>
              <a:gd name="T31" fmla="*/ 1243 h 1728"/>
              <a:gd name="T32" fmla="*/ 373 w 1728"/>
              <a:gd name="T33" fmla="*/ 1243 h 1728"/>
              <a:gd name="T34" fmla="*/ 607 w 1728"/>
              <a:gd name="T35" fmla="*/ 600 h 1728"/>
              <a:gd name="T36" fmla="*/ 745 w 1728"/>
              <a:gd name="T37" fmla="*/ 600 h 1728"/>
              <a:gd name="T38" fmla="*/ 511 w 1728"/>
              <a:gd name="T39" fmla="*/ 1243 h 1728"/>
              <a:gd name="T40" fmla="*/ 694 w 1728"/>
              <a:gd name="T41" fmla="*/ 1243 h 1728"/>
              <a:gd name="T42" fmla="*/ 912 w 1728"/>
              <a:gd name="T43" fmla="*/ 643 h 1728"/>
              <a:gd name="T44" fmla="*/ 802 w 1728"/>
              <a:gd name="T45" fmla="*/ 487 h 1728"/>
              <a:gd name="T46" fmla="*/ 649 w 1728"/>
              <a:gd name="T47" fmla="*/ 487 h 1728"/>
              <a:gd name="T48" fmla="*/ 825 w 1728"/>
              <a:gd name="T49" fmla="*/ 1 h 1728"/>
              <a:gd name="T50" fmla="*/ 864 w 1728"/>
              <a:gd name="T51" fmla="*/ 0 h 1728"/>
              <a:gd name="T52" fmla="*/ 1728 w 1728"/>
              <a:gd name="T53" fmla="*/ 864 h 1728"/>
              <a:gd name="T54" fmla="*/ 864 w 1728"/>
              <a:gd name="T55" fmla="*/ 1728 h 1728"/>
              <a:gd name="T56" fmla="*/ 1387 w 1728"/>
              <a:gd name="T57" fmla="*/ 600 h 1728"/>
              <a:gd name="T58" fmla="*/ 1249 w 1728"/>
              <a:gd name="T59" fmla="*/ 600 h 1728"/>
              <a:gd name="T60" fmla="*/ 1057 w 1728"/>
              <a:gd name="T61" fmla="*/ 1129 h 1728"/>
              <a:gd name="T62" fmla="*/ 1194 w 1728"/>
              <a:gd name="T63" fmla="*/ 1129 h 1728"/>
              <a:gd name="T64" fmla="*/ 1387 w 1728"/>
              <a:gd name="T65" fmla="*/ 600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8" h="1728">
                <a:moveTo>
                  <a:pt x="864" y="1728"/>
                </a:moveTo>
                <a:cubicBezTo>
                  <a:pt x="856" y="1728"/>
                  <a:pt x="847" y="1728"/>
                  <a:pt x="838" y="1728"/>
                </a:cubicBezTo>
                <a:cubicBezTo>
                  <a:pt x="1015" y="1243"/>
                  <a:pt x="1015" y="1243"/>
                  <a:pt x="1015" y="1243"/>
                </a:cubicBezTo>
                <a:cubicBezTo>
                  <a:pt x="1258" y="1243"/>
                  <a:pt x="1258" y="1243"/>
                  <a:pt x="1258" y="1243"/>
                </a:cubicBezTo>
                <a:cubicBezTo>
                  <a:pt x="1301" y="1243"/>
                  <a:pt x="1347" y="1210"/>
                  <a:pt x="1362" y="1170"/>
                </a:cubicBezTo>
                <a:cubicBezTo>
                  <a:pt x="1554" y="643"/>
                  <a:pt x="1554" y="643"/>
                  <a:pt x="1554" y="643"/>
                </a:cubicBezTo>
                <a:cubicBezTo>
                  <a:pt x="1585" y="557"/>
                  <a:pt x="1536" y="487"/>
                  <a:pt x="1444" y="487"/>
                </a:cubicBezTo>
                <a:cubicBezTo>
                  <a:pt x="1107" y="487"/>
                  <a:pt x="1107" y="487"/>
                  <a:pt x="1107" y="487"/>
                </a:cubicBezTo>
                <a:cubicBezTo>
                  <a:pt x="824" y="1264"/>
                  <a:pt x="824" y="1264"/>
                  <a:pt x="824" y="1264"/>
                </a:cubicBezTo>
                <a:cubicBezTo>
                  <a:pt x="824" y="1264"/>
                  <a:pt x="824" y="1264"/>
                  <a:pt x="824" y="1264"/>
                </a:cubicBezTo>
                <a:cubicBezTo>
                  <a:pt x="664" y="1705"/>
                  <a:pt x="664" y="1705"/>
                  <a:pt x="664" y="1705"/>
                </a:cubicBezTo>
                <a:cubicBezTo>
                  <a:pt x="283" y="1614"/>
                  <a:pt x="0" y="1272"/>
                  <a:pt x="0" y="864"/>
                </a:cubicBezTo>
                <a:cubicBezTo>
                  <a:pt x="0" y="468"/>
                  <a:pt x="267" y="134"/>
                  <a:pt x="631" y="32"/>
                </a:cubicBezTo>
                <a:cubicBezTo>
                  <a:pt x="465" y="487"/>
                  <a:pt x="465" y="487"/>
                  <a:pt x="465" y="487"/>
                </a:cubicBezTo>
                <a:cubicBezTo>
                  <a:pt x="465" y="487"/>
                  <a:pt x="465" y="487"/>
                  <a:pt x="465" y="487"/>
                </a:cubicBezTo>
                <a:cubicBezTo>
                  <a:pt x="190" y="1243"/>
                  <a:pt x="190" y="1243"/>
                  <a:pt x="190" y="1243"/>
                </a:cubicBezTo>
                <a:cubicBezTo>
                  <a:pt x="373" y="1243"/>
                  <a:pt x="373" y="1243"/>
                  <a:pt x="373" y="1243"/>
                </a:cubicBezTo>
                <a:cubicBezTo>
                  <a:pt x="607" y="600"/>
                  <a:pt x="607" y="600"/>
                  <a:pt x="607" y="600"/>
                </a:cubicBezTo>
                <a:cubicBezTo>
                  <a:pt x="745" y="600"/>
                  <a:pt x="745" y="600"/>
                  <a:pt x="745" y="600"/>
                </a:cubicBezTo>
                <a:cubicBezTo>
                  <a:pt x="511" y="1243"/>
                  <a:pt x="511" y="1243"/>
                  <a:pt x="511" y="1243"/>
                </a:cubicBezTo>
                <a:cubicBezTo>
                  <a:pt x="694" y="1243"/>
                  <a:pt x="694" y="1243"/>
                  <a:pt x="694" y="1243"/>
                </a:cubicBezTo>
                <a:cubicBezTo>
                  <a:pt x="912" y="643"/>
                  <a:pt x="912" y="643"/>
                  <a:pt x="912" y="643"/>
                </a:cubicBezTo>
                <a:cubicBezTo>
                  <a:pt x="943" y="557"/>
                  <a:pt x="894" y="487"/>
                  <a:pt x="802" y="487"/>
                </a:cubicBezTo>
                <a:cubicBezTo>
                  <a:pt x="649" y="487"/>
                  <a:pt x="649" y="487"/>
                  <a:pt x="649" y="487"/>
                </a:cubicBezTo>
                <a:cubicBezTo>
                  <a:pt x="825" y="1"/>
                  <a:pt x="825" y="1"/>
                  <a:pt x="825" y="1"/>
                </a:cubicBezTo>
                <a:cubicBezTo>
                  <a:pt x="838" y="1"/>
                  <a:pt x="851" y="0"/>
                  <a:pt x="864" y="0"/>
                </a:cubicBezTo>
                <a:cubicBezTo>
                  <a:pt x="1341" y="0"/>
                  <a:pt x="1728" y="387"/>
                  <a:pt x="1728" y="864"/>
                </a:cubicBezTo>
                <a:cubicBezTo>
                  <a:pt x="1728" y="1341"/>
                  <a:pt x="1341" y="1728"/>
                  <a:pt x="864" y="1728"/>
                </a:cubicBezTo>
                <a:close/>
                <a:moveTo>
                  <a:pt x="1387" y="600"/>
                </a:moveTo>
                <a:cubicBezTo>
                  <a:pt x="1249" y="600"/>
                  <a:pt x="1249" y="600"/>
                  <a:pt x="1249" y="600"/>
                </a:cubicBezTo>
                <a:cubicBezTo>
                  <a:pt x="1057" y="1129"/>
                  <a:pt x="1057" y="1129"/>
                  <a:pt x="1057" y="1129"/>
                </a:cubicBezTo>
                <a:cubicBezTo>
                  <a:pt x="1194" y="1129"/>
                  <a:pt x="1194" y="1129"/>
                  <a:pt x="1194" y="1129"/>
                </a:cubicBezTo>
                <a:lnTo>
                  <a:pt x="1387" y="6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sz="1800"/>
          </a:p>
        </p:txBody>
      </p:sp>
    </p:spTree>
    <p:extLst>
      <p:ext uri="{BB962C8B-B14F-4D97-AF65-F5344CB8AC3E}">
        <p14:creationId xmlns:p14="http://schemas.microsoft.com/office/powerpoint/2010/main" val="246412889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Divider with Blue Background">
    <p:bg>
      <p:bgPr>
        <a:solidFill>
          <a:schemeClr val="bg2"/>
        </a:solidFill>
        <a:effectLst/>
      </p:bgPr>
    </p:bg>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black">
          <a:xfrm>
            <a:off x="249583" y="3006311"/>
            <a:ext cx="11612880" cy="2607601"/>
          </a:xfrm>
          <a:ln>
            <a:noFill/>
          </a:ln>
        </p:spPr>
        <p:txBody>
          <a:bodyPr anchor="b" anchorCtr="0"/>
          <a:lstStyle>
            <a:lvl1pPr marL="0" indent="0">
              <a:lnSpc>
                <a:spcPct val="95000"/>
              </a:lnSpc>
              <a:buNone/>
              <a:defRPr sz="6000">
                <a:solidFill>
                  <a:schemeClr val="tx1"/>
                </a:solidFill>
                <a:latin typeface="+mj-lt"/>
              </a:defRPr>
            </a:lvl1pPr>
          </a:lstStyle>
          <a:p>
            <a:pPr lvl="0"/>
            <a:r>
              <a:rPr lang="en-US"/>
              <a:t>Section Divider with</a:t>
            </a:r>
            <a:br>
              <a:rPr lang="en-US"/>
            </a:br>
            <a:r>
              <a:rPr lang="en-US"/>
              <a:t>Carryover Copy</a:t>
            </a:r>
          </a:p>
        </p:txBody>
      </p:sp>
      <p:cxnSp>
        <p:nvCxnSpPr>
          <p:cNvPr id="6" name="Straight Connector 5">
            <a:extLst>
              <a:ext uri="{FF2B5EF4-FFF2-40B4-BE49-F238E27FC236}">
                <a16:creationId xmlns:a16="http://schemas.microsoft.com/office/drawing/2014/main" id="{F23CD728-6944-4B05-8B1E-5E869668F67E}"/>
              </a:ext>
            </a:extLst>
          </p:cNvPr>
          <p:cNvCxnSpPr>
            <a:cxnSpLocks/>
          </p:cNvCxnSpPr>
          <p:nvPr userDrawn="1"/>
        </p:nvCxnSpPr>
        <p:spPr bwMode="black">
          <a:xfrm>
            <a:off x="0" y="5574159"/>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7" name="logo">
            <a:extLst>
              <a:ext uri="{FF2B5EF4-FFF2-40B4-BE49-F238E27FC236}">
                <a16:creationId xmlns:a16="http://schemas.microsoft.com/office/drawing/2014/main" id="{11333140-C4C1-47FE-BCFF-E27A119C4B9B}"/>
              </a:ext>
            </a:extLst>
          </p:cNvPr>
          <p:cNvSpPr>
            <a:spLocks noChangeAspect="1" noEditPoints="1"/>
          </p:cNvSpPr>
          <p:nvPr userDrawn="1"/>
        </p:nvSpPr>
        <p:spPr bwMode="gray">
          <a:xfrm>
            <a:off x="11386101" y="4808022"/>
            <a:ext cx="536124" cy="536123"/>
          </a:xfrm>
          <a:custGeom>
            <a:avLst/>
            <a:gdLst>
              <a:gd name="T0" fmla="*/ 864 w 1728"/>
              <a:gd name="T1" fmla="*/ 1728 h 1728"/>
              <a:gd name="T2" fmla="*/ 838 w 1728"/>
              <a:gd name="T3" fmla="*/ 1728 h 1728"/>
              <a:gd name="T4" fmla="*/ 1015 w 1728"/>
              <a:gd name="T5" fmla="*/ 1243 h 1728"/>
              <a:gd name="T6" fmla="*/ 1258 w 1728"/>
              <a:gd name="T7" fmla="*/ 1243 h 1728"/>
              <a:gd name="T8" fmla="*/ 1362 w 1728"/>
              <a:gd name="T9" fmla="*/ 1170 h 1728"/>
              <a:gd name="T10" fmla="*/ 1554 w 1728"/>
              <a:gd name="T11" fmla="*/ 643 h 1728"/>
              <a:gd name="T12" fmla="*/ 1444 w 1728"/>
              <a:gd name="T13" fmla="*/ 487 h 1728"/>
              <a:gd name="T14" fmla="*/ 1107 w 1728"/>
              <a:gd name="T15" fmla="*/ 487 h 1728"/>
              <a:gd name="T16" fmla="*/ 824 w 1728"/>
              <a:gd name="T17" fmla="*/ 1264 h 1728"/>
              <a:gd name="T18" fmla="*/ 824 w 1728"/>
              <a:gd name="T19" fmla="*/ 1264 h 1728"/>
              <a:gd name="T20" fmla="*/ 664 w 1728"/>
              <a:gd name="T21" fmla="*/ 1705 h 1728"/>
              <a:gd name="T22" fmla="*/ 0 w 1728"/>
              <a:gd name="T23" fmla="*/ 864 h 1728"/>
              <a:gd name="T24" fmla="*/ 631 w 1728"/>
              <a:gd name="T25" fmla="*/ 32 h 1728"/>
              <a:gd name="T26" fmla="*/ 465 w 1728"/>
              <a:gd name="T27" fmla="*/ 487 h 1728"/>
              <a:gd name="T28" fmla="*/ 465 w 1728"/>
              <a:gd name="T29" fmla="*/ 487 h 1728"/>
              <a:gd name="T30" fmla="*/ 190 w 1728"/>
              <a:gd name="T31" fmla="*/ 1243 h 1728"/>
              <a:gd name="T32" fmla="*/ 373 w 1728"/>
              <a:gd name="T33" fmla="*/ 1243 h 1728"/>
              <a:gd name="T34" fmla="*/ 607 w 1728"/>
              <a:gd name="T35" fmla="*/ 600 h 1728"/>
              <a:gd name="T36" fmla="*/ 745 w 1728"/>
              <a:gd name="T37" fmla="*/ 600 h 1728"/>
              <a:gd name="T38" fmla="*/ 511 w 1728"/>
              <a:gd name="T39" fmla="*/ 1243 h 1728"/>
              <a:gd name="T40" fmla="*/ 694 w 1728"/>
              <a:gd name="T41" fmla="*/ 1243 h 1728"/>
              <a:gd name="T42" fmla="*/ 912 w 1728"/>
              <a:gd name="T43" fmla="*/ 643 h 1728"/>
              <a:gd name="T44" fmla="*/ 802 w 1728"/>
              <a:gd name="T45" fmla="*/ 487 h 1728"/>
              <a:gd name="T46" fmla="*/ 649 w 1728"/>
              <a:gd name="T47" fmla="*/ 487 h 1728"/>
              <a:gd name="T48" fmla="*/ 825 w 1728"/>
              <a:gd name="T49" fmla="*/ 1 h 1728"/>
              <a:gd name="T50" fmla="*/ 864 w 1728"/>
              <a:gd name="T51" fmla="*/ 0 h 1728"/>
              <a:gd name="T52" fmla="*/ 1728 w 1728"/>
              <a:gd name="T53" fmla="*/ 864 h 1728"/>
              <a:gd name="T54" fmla="*/ 864 w 1728"/>
              <a:gd name="T55" fmla="*/ 1728 h 1728"/>
              <a:gd name="T56" fmla="*/ 1387 w 1728"/>
              <a:gd name="T57" fmla="*/ 600 h 1728"/>
              <a:gd name="T58" fmla="*/ 1249 w 1728"/>
              <a:gd name="T59" fmla="*/ 600 h 1728"/>
              <a:gd name="T60" fmla="*/ 1057 w 1728"/>
              <a:gd name="T61" fmla="*/ 1129 h 1728"/>
              <a:gd name="T62" fmla="*/ 1194 w 1728"/>
              <a:gd name="T63" fmla="*/ 1129 h 1728"/>
              <a:gd name="T64" fmla="*/ 1387 w 1728"/>
              <a:gd name="T65" fmla="*/ 600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8" h="1728">
                <a:moveTo>
                  <a:pt x="864" y="1728"/>
                </a:moveTo>
                <a:cubicBezTo>
                  <a:pt x="856" y="1728"/>
                  <a:pt x="847" y="1728"/>
                  <a:pt x="838" y="1728"/>
                </a:cubicBezTo>
                <a:cubicBezTo>
                  <a:pt x="1015" y="1243"/>
                  <a:pt x="1015" y="1243"/>
                  <a:pt x="1015" y="1243"/>
                </a:cubicBezTo>
                <a:cubicBezTo>
                  <a:pt x="1258" y="1243"/>
                  <a:pt x="1258" y="1243"/>
                  <a:pt x="1258" y="1243"/>
                </a:cubicBezTo>
                <a:cubicBezTo>
                  <a:pt x="1301" y="1243"/>
                  <a:pt x="1347" y="1210"/>
                  <a:pt x="1362" y="1170"/>
                </a:cubicBezTo>
                <a:cubicBezTo>
                  <a:pt x="1554" y="643"/>
                  <a:pt x="1554" y="643"/>
                  <a:pt x="1554" y="643"/>
                </a:cubicBezTo>
                <a:cubicBezTo>
                  <a:pt x="1585" y="557"/>
                  <a:pt x="1536" y="487"/>
                  <a:pt x="1444" y="487"/>
                </a:cubicBezTo>
                <a:cubicBezTo>
                  <a:pt x="1107" y="487"/>
                  <a:pt x="1107" y="487"/>
                  <a:pt x="1107" y="487"/>
                </a:cubicBezTo>
                <a:cubicBezTo>
                  <a:pt x="824" y="1264"/>
                  <a:pt x="824" y="1264"/>
                  <a:pt x="824" y="1264"/>
                </a:cubicBezTo>
                <a:cubicBezTo>
                  <a:pt x="824" y="1264"/>
                  <a:pt x="824" y="1264"/>
                  <a:pt x="824" y="1264"/>
                </a:cubicBezTo>
                <a:cubicBezTo>
                  <a:pt x="664" y="1705"/>
                  <a:pt x="664" y="1705"/>
                  <a:pt x="664" y="1705"/>
                </a:cubicBezTo>
                <a:cubicBezTo>
                  <a:pt x="283" y="1614"/>
                  <a:pt x="0" y="1272"/>
                  <a:pt x="0" y="864"/>
                </a:cubicBezTo>
                <a:cubicBezTo>
                  <a:pt x="0" y="468"/>
                  <a:pt x="267" y="134"/>
                  <a:pt x="631" y="32"/>
                </a:cubicBezTo>
                <a:cubicBezTo>
                  <a:pt x="465" y="487"/>
                  <a:pt x="465" y="487"/>
                  <a:pt x="465" y="487"/>
                </a:cubicBezTo>
                <a:cubicBezTo>
                  <a:pt x="465" y="487"/>
                  <a:pt x="465" y="487"/>
                  <a:pt x="465" y="487"/>
                </a:cubicBezTo>
                <a:cubicBezTo>
                  <a:pt x="190" y="1243"/>
                  <a:pt x="190" y="1243"/>
                  <a:pt x="190" y="1243"/>
                </a:cubicBezTo>
                <a:cubicBezTo>
                  <a:pt x="373" y="1243"/>
                  <a:pt x="373" y="1243"/>
                  <a:pt x="373" y="1243"/>
                </a:cubicBezTo>
                <a:cubicBezTo>
                  <a:pt x="607" y="600"/>
                  <a:pt x="607" y="600"/>
                  <a:pt x="607" y="600"/>
                </a:cubicBezTo>
                <a:cubicBezTo>
                  <a:pt x="745" y="600"/>
                  <a:pt x="745" y="600"/>
                  <a:pt x="745" y="600"/>
                </a:cubicBezTo>
                <a:cubicBezTo>
                  <a:pt x="511" y="1243"/>
                  <a:pt x="511" y="1243"/>
                  <a:pt x="511" y="1243"/>
                </a:cubicBezTo>
                <a:cubicBezTo>
                  <a:pt x="694" y="1243"/>
                  <a:pt x="694" y="1243"/>
                  <a:pt x="694" y="1243"/>
                </a:cubicBezTo>
                <a:cubicBezTo>
                  <a:pt x="912" y="643"/>
                  <a:pt x="912" y="643"/>
                  <a:pt x="912" y="643"/>
                </a:cubicBezTo>
                <a:cubicBezTo>
                  <a:pt x="943" y="557"/>
                  <a:pt x="894" y="487"/>
                  <a:pt x="802" y="487"/>
                </a:cubicBezTo>
                <a:cubicBezTo>
                  <a:pt x="649" y="487"/>
                  <a:pt x="649" y="487"/>
                  <a:pt x="649" y="487"/>
                </a:cubicBezTo>
                <a:cubicBezTo>
                  <a:pt x="825" y="1"/>
                  <a:pt x="825" y="1"/>
                  <a:pt x="825" y="1"/>
                </a:cubicBezTo>
                <a:cubicBezTo>
                  <a:pt x="838" y="1"/>
                  <a:pt x="851" y="0"/>
                  <a:pt x="864" y="0"/>
                </a:cubicBezTo>
                <a:cubicBezTo>
                  <a:pt x="1341" y="0"/>
                  <a:pt x="1728" y="387"/>
                  <a:pt x="1728" y="864"/>
                </a:cubicBezTo>
                <a:cubicBezTo>
                  <a:pt x="1728" y="1341"/>
                  <a:pt x="1341" y="1728"/>
                  <a:pt x="864" y="1728"/>
                </a:cubicBezTo>
                <a:close/>
                <a:moveTo>
                  <a:pt x="1387" y="600"/>
                </a:moveTo>
                <a:cubicBezTo>
                  <a:pt x="1249" y="600"/>
                  <a:pt x="1249" y="600"/>
                  <a:pt x="1249" y="600"/>
                </a:cubicBezTo>
                <a:cubicBezTo>
                  <a:pt x="1057" y="1129"/>
                  <a:pt x="1057" y="1129"/>
                  <a:pt x="1057" y="1129"/>
                </a:cubicBezTo>
                <a:cubicBezTo>
                  <a:pt x="1194" y="1129"/>
                  <a:pt x="1194" y="1129"/>
                  <a:pt x="1194" y="1129"/>
                </a:cubicBezTo>
                <a:lnTo>
                  <a:pt x="1387" y="6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sz="1800"/>
          </a:p>
        </p:txBody>
      </p:sp>
    </p:spTree>
    <p:extLst>
      <p:ext uri="{BB962C8B-B14F-4D97-AF65-F5344CB8AC3E}">
        <p14:creationId xmlns:p14="http://schemas.microsoft.com/office/powerpoint/2010/main" val="139075489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ne Line Section Divider with Blue Background">
    <p:bg>
      <p:bgPr>
        <a:solidFill>
          <a:schemeClr val="bg2"/>
        </a:solidFill>
        <a:effectLst/>
      </p:bgPr>
    </p:bg>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black">
          <a:xfrm>
            <a:off x="249583" y="2141788"/>
            <a:ext cx="11612880" cy="2607601"/>
          </a:xfrm>
          <a:ln>
            <a:noFill/>
          </a:ln>
        </p:spPr>
        <p:txBody>
          <a:bodyPr anchor="b" anchorCtr="0"/>
          <a:lstStyle>
            <a:lvl1pPr marL="0" indent="0">
              <a:lnSpc>
                <a:spcPct val="95000"/>
              </a:lnSpc>
              <a:buNone/>
              <a:defRPr sz="6000">
                <a:solidFill>
                  <a:schemeClr val="tx1"/>
                </a:solidFill>
                <a:latin typeface="+mj-lt"/>
              </a:defRPr>
            </a:lvl1pPr>
          </a:lstStyle>
          <a:p>
            <a:pPr lvl="0"/>
            <a:r>
              <a:rPr lang="en-US"/>
              <a:t>Section Divider</a:t>
            </a:r>
          </a:p>
        </p:txBody>
      </p:sp>
      <p:cxnSp>
        <p:nvCxnSpPr>
          <p:cNvPr id="8" name="Straight Connector 7">
            <a:extLst>
              <a:ext uri="{FF2B5EF4-FFF2-40B4-BE49-F238E27FC236}">
                <a16:creationId xmlns:a16="http://schemas.microsoft.com/office/drawing/2014/main" id="{9AD6BA1C-604E-4A6A-84AF-2E7CAC3B5743}"/>
              </a:ext>
            </a:extLst>
          </p:cNvPr>
          <p:cNvCxnSpPr>
            <a:cxnSpLocks/>
          </p:cNvCxnSpPr>
          <p:nvPr userDrawn="1"/>
        </p:nvCxnSpPr>
        <p:spPr bwMode="gray">
          <a:xfrm>
            <a:off x="8021" y="4715906"/>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9" name="logo">
            <a:extLst>
              <a:ext uri="{FF2B5EF4-FFF2-40B4-BE49-F238E27FC236}">
                <a16:creationId xmlns:a16="http://schemas.microsoft.com/office/drawing/2014/main" id="{6B8AB3FA-5C39-499F-BCF2-FE133A79724E}"/>
              </a:ext>
            </a:extLst>
          </p:cNvPr>
          <p:cNvSpPr>
            <a:spLocks noChangeAspect="1" noEditPoints="1"/>
          </p:cNvSpPr>
          <p:nvPr userDrawn="1"/>
        </p:nvSpPr>
        <p:spPr bwMode="gray">
          <a:xfrm>
            <a:off x="11386101" y="3980433"/>
            <a:ext cx="536124" cy="536123"/>
          </a:xfrm>
          <a:custGeom>
            <a:avLst/>
            <a:gdLst>
              <a:gd name="T0" fmla="*/ 864 w 1728"/>
              <a:gd name="T1" fmla="*/ 1728 h 1728"/>
              <a:gd name="T2" fmla="*/ 838 w 1728"/>
              <a:gd name="T3" fmla="*/ 1728 h 1728"/>
              <a:gd name="T4" fmla="*/ 1015 w 1728"/>
              <a:gd name="T5" fmla="*/ 1243 h 1728"/>
              <a:gd name="T6" fmla="*/ 1258 w 1728"/>
              <a:gd name="T7" fmla="*/ 1243 h 1728"/>
              <a:gd name="T8" fmla="*/ 1362 w 1728"/>
              <a:gd name="T9" fmla="*/ 1170 h 1728"/>
              <a:gd name="T10" fmla="*/ 1554 w 1728"/>
              <a:gd name="T11" fmla="*/ 643 h 1728"/>
              <a:gd name="T12" fmla="*/ 1444 w 1728"/>
              <a:gd name="T13" fmla="*/ 487 h 1728"/>
              <a:gd name="T14" fmla="*/ 1107 w 1728"/>
              <a:gd name="T15" fmla="*/ 487 h 1728"/>
              <a:gd name="T16" fmla="*/ 824 w 1728"/>
              <a:gd name="T17" fmla="*/ 1264 h 1728"/>
              <a:gd name="T18" fmla="*/ 824 w 1728"/>
              <a:gd name="T19" fmla="*/ 1264 h 1728"/>
              <a:gd name="T20" fmla="*/ 664 w 1728"/>
              <a:gd name="T21" fmla="*/ 1705 h 1728"/>
              <a:gd name="T22" fmla="*/ 0 w 1728"/>
              <a:gd name="T23" fmla="*/ 864 h 1728"/>
              <a:gd name="T24" fmla="*/ 631 w 1728"/>
              <a:gd name="T25" fmla="*/ 32 h 1728"/>
              <a:gd name="T26" fmla="*/ 465 w 1728"/>
              <a:gd name="T27" fmla="*/ 487 h 1728"/>
              <a:gd name="T28" fmla="*/ 465 w 1728"/>
              <a:gd name="T29" fmla="*/ 487 h 1728"/>
              <a:gd name="T30" fmla="*/ 190 w 1728"/>
              <a:gd name="T31" fmla="*/ 1243 h 1728"/>
              <a:gd name="T32" fmla="*/ 373 w 1728"/>
              <a:gd name="T33" fmla="*/ 1243 h 1728"/>
              <a:gd name="T34" fmla="*/ 607 w 1728"/>
              <a:gd name="T35" fmla="*/ 600 h 1728"/>
              <a:gd name="T36" fmla="*/ 745 w 1728"/>
              <a:gd name="T37" fmla="*/ 600 h 1728"/>
              <a:gd name="T38" fmla="*/ 511 w 1728"/>
              <a:gd name="T39" fmla="*/ 1243 h 1728"/>
              <a:gd name="T40" fmla="*/ 694 w 1728"/>
              <a:gd name="T41" fmla="*/ 1243 h 1728"/>
              <a:gd name="T42" fmla="*/ 912 w 1728"/>
              <a:gd name="T43" fmla="*/ 643 h 1728"/>
              <a:gd name="T44" fmla="*/ 802 w 1728"/>
              <a:gd name="T45" fmla="*/ 487 h 1728"/>
              <a:gd name="T46" fmla="*/ 649 w 1728"/>
              <a:gd name="T47" fmla="*/ 487 h 1728"/>
              <a:gd name="T48" fmla="*/ 825 w 1728"/>
              <a:gd name="T49" fmla="*/ 1 h 1728"/>
              <a:gd name="T50" fmla="*/ 864 w 1728"/>
              <a:gd name="T51" fmla="*/ 0 h 1728"/>
              <a:gd name="T52" fmla="*/ 1728 w 1728"/>
              <a:gd name="T53" fmla="*/ 864 h 1728"/>
              <a:gd name="T54" fmla="*/ 864 w 1728"/>
              <a:gd name="T55" fmla="*/ 1728 h 1728"/>
              <a:gd name="T56" fmla="*/ 1387 w 1728"/>
              <a:gd name="T57" fmla="*/ 600 h 1728"/>
              <a:gd name="T58" fmla="*/ 1249 w 1728"/>
              <a:gd name="T59" fmla="*/ 600 h 1728"/>
              <a:gd name="T60" fmla="*/ 1057 w 1728"/>
              <a:gd name="T61" fmla="*/ 1129 h 1728"/>
              <a:gd name="T62" fmla="*/ 1194 w 1728"/>
              <a:gd name="T63" fmla="*/ 1129 h 1728"/>
              <a:gd name="T64" fmla="*/ 1387 w 1728"/>
              <a:gd name="T65" fmla="*/ 600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8" h="1728">
                <a:moveTo>
                  <a:pt x="864" y="1728"/>
                </a:moveTo>
                <a:cubicBezTo>
                  <a:pt x="856" y="1728"/>
                  <a:pt x="847" y="1728"/>
                  <a:pt x="838" y="1728"/>
                </a:cubicBezTo>
                <a:cubicBezTo>
                  <a:pt x="1015" y="1243"/>
                  <a:pt x="1015" y="1243"/>
                  <a:pt x="1015" y="1243"/>
                </a:cubicBezTo>
                <a:cubicBezTo>
                  <a:pt x="1258" y="1243"/>
                  <a:pt x="1258" y="1243"/>
                  <a:pt x="1258" y="1243"/>
                </a:cubicBezTo>
                <a:cubicBezTo>
                  <a:pt x="1301" y="1243"/>
                  <a:pt x="1347" y="1210"/>
                  <a:pt x="1362" y="1170"/>
                </a:cubicBezTo>
                <a:cubicBezTo>
                  <a:pt x="1554" y="643"/>
                  <a:pt x="1554" y="643"/>
                  <a:pt x="1554" y="643"/>
                </a:cubicBezTo>
                <a:cubicBezTo>
                  <a:pt x="1585" y="557"/>
                  <a:pt x="1536" y="487"/>
                  <a:pt x="1444" y="487"/>
                </a:cubicBezTo>
                <a:cubicBezTo>
                  <a:pt x="1107" y="487"/>
                  <a:pt x="1107" y="487"/>
                  <a:pt x="1107" y="487"/>
                </a:cubicBezTo>
                <a:cubicBezTo>
                  <a:pt x="824" y="1264"/>
                  <a:pt x="824" y="1264"/>
                  <a:pt x="824" y="1264"/>
                </a:cubicBezTo>
                <a:cubicBezTo>
                  <a:pt x="824" y="1264"/>
                  <a:pt x="824" y="1264"/>
                  <a:pt x="824" y="1264"/>
                </a:cubicBezTo>
                <a:cubicBezTo>
                  <a:pt x="664" y="1705"/>
                  <a:pt x="664" y="1705"/>
                  <a:pt x="664" y="1705"/>
                </a:cubicBezTo>
                <a:cubicBezTo>
                  <a:pt x="283" y="1614"/>
                  <a:pt x="0" y="1272"/>
                  <a:pt x="0" y="864"/>
                </a:cubicBezTo>
                <a:cubicBezTo>
                  <a:pt x="0" y="468"/>
                  <a:pt x="267" y="134"/>
                  <a:pt x="631" y="32"/>
                </a:cubicBezTo>
                <a:cubicBezTo>
                  <a:pt x="465" y="487"/>
                  <a:pt x="465" y="487"/>
                  <a:pt x="465" y="487"/>
                </a:cubicBezTo>
                <a:cubicBezTo>
                  <a:pt x="465" y="487"/>
                  <a:pt x="465" y="487"/>
                  <a:pt x="465" y="487"/>
                </a:cubicBezTo>
                <a:cubicBezTo>
                  <a:pt x="190" y="1243"/>
                  <a:pt x="190" y="1243"/>
                  <a:pt x="190" y="1243"/>
                </a:cubicBezTo>
                <a:cubicBezTo>
                  <a:pt x="373" y="1243"/>
                  <a:pt x="373" y="1243"/>
                  <a:pt x="373" y="1243"/>
                </a:cubicBezTo>
                <a:cubicBezTo>
                  <a:pt x="607" y="600"/>
                  <a:pt x="607" y="600"/>
                  <a:pt x="607" y="600"/>
                </a:cubicBezTo>
                <a:cubicBezTo>
                  <a:pt x="745" y="600"/>
                  <a:pt x="745" y="600"/>
                  <a:pt x="745" y="600"/>
                </a:cubicBezTo>
                <a:cubicBezTo>
                  <a:pt x="511" y="1243"/>
                  <a:pt x="511" y="1243"/>
                  <a:pt x="511" y="1243"/>
                </a:cubicBezTo>
                <a:cubicBezTo>
                  <a:pt x="694" y="1243"/>
                  <a:pt x="694" y="1243"/>
                  <a:pt x="694" y="1243"/>
                </a:cubicBezTo>
                <a:cubicBezTo>
                  <a:pt x="912" y="643"/>
                  <a:pt x="912" y="643"/>
                  <a:pt x="912" y="643"/>
                </a:cubicBezTo>
                <a:cubicBezTo>
                  <a:pt x="943" y="557"/>
                  <a:pt x="894" y="487"/>
                  <a:pt x="802" y="487"/>
                </a:cubicBezTo>
                <a:cubicBezTo>
                  <a:pt x="649" y="487"/>
                  <a:pt x="649" y="487"/>
                  <a:pt x="649" y="487"/>
                </a:cubicBezTo>
                <a:cubicBezTo>
                  <a:pt x="825" y="1"/>
                  <a:pt x="825" y="1"/>
                  <a:pt x="825" y="1"/>
                </a:cubicBezTo>
                <a:cubicBezTo>
                  <a:pt x="838" y="1"/>
                  <a:pt x="851" y="0"/>
                  <a:pt x="864" y="0"/>
                </a:cubicBezTo>
                <a:cubicBezTo>
                  <a:pt x="1341" y="0"/>
                  <a:pt x="1728" y="387"/>
                  <a:pt x="1728" y="864"/>
                </a:cubicBezTo>
                <a:cubicBezTo>
                  <a:pt x="1728" y="1341"/>
                  <a:pt x="1341" y="1728"/>
                  <a:pt x="864" y="1728"/>
                </a:cubicBezTo>
                <a:close/>
                <a:moveTo>
                  <a:pt x="1387" y="600"/>
                </a:moveTo>
                <a:cubicBezTo>
                  <a:pt x="1249" y="600"/>
                  <a:pt x="1249" y="600"/>
                  <a:pt x="1249" y="600"/>
                </a:cubicBezTo>
                <a:cubicBezTo>
                  <a:pt x="1057" y="1129"/>
                  <a:pt x="1057" y="1129"/>
                  <a:pt x="1057" y="1129"/>
                </a:cubicBezTo>
                <a:cubicBezTo>
                  <a:pt x="1194" y="1129"/>
                  <a:pt x="1194" y="1129"/>
                  <a:pt x="1194" y="1129"/>
                </a:cubicBezTo>
                <a:lnTo>
                  <a:pt x="1387" y="6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sz="1800"/>
          </a:p>
        </p:txBody>
      </p:sp>
    </p:spTree>
    <p:extLst>
      <p:ext uri="{BB962C8B-B14F-4D97-AF65-F5344CB8AC3E}">
        <p14:creationId xmlns:p14="http://schemas.microsoft.com/office/powerpoint/2010/main" val="425450536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Divider with Black Type">
    <p:bg>
      <p:bgPr>
        <a:solidFill>
          <a:schemeClr val="bg2"/>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31C9D3BF-4DCA-4AB1-92E6-5A5DE1C0DF4A}"/>
              </a:ext>
            </a:extLst>
          </p:cNvPr>
          <p:cNvSpPr>
            <a:spLocks noGrp="1"/>
          </p:cNvSpPr>
          <p:nvPr>
            <p:ph type="pic" sz="quarter" idx="17"/>
          </p:nvPr>
        </p:nvSpPr>
        <p:spPr>
          <a:xfrm>
            <a:off x="0" y="0"/>
            <a:ext cx="12192000" cy="6858000"/>
          </a:xfrm>
          <a:solidFill>
            <a:schemeClr val="bg1">
              <a:lumMod val="75000"/>
            </a:schemeClr>
          </a:solidFill>
        </p:spPr>
        <p:txBody>
          <a:bodyPr tIns="0" bIns="3108960" anchor="ctr" anchorCtr="0"/>
          <a:lstStyle>
            <a:lvl1pPr marL="0" indent="0" algn="ctr">
              <a:buNone/>
              <a:defRPr/>
            </a:lvl1pPr>
          </a:lstStyle>
          <a:p>
            <a:endParaRPr lang="en-US"/>
          </a:p>
        </p:txBody>
      </p:sp>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black">
          <a:xfrm>
            <a:off x="249583" y="3006311"/>
            <a:ext cx="11612880" cy="2607601"/>
          </a:xfrm>
          <a:ln>
            <a:noFill/>
          </a:ln>
        </p:spPr>
        <p:txBody>
          <a:bodyPr anchor="b" anchorCtr="0"/>
          <a:lstStyle>
            <a:lvl1pPr marL="0" indent="0">
              <a:lnSpc>
                <a:spcPct val="95000"/>
              </a:lnSpc>
              <a:buNone/>
              <a:defRPr sz="6000">
                <a:solidFill>
                  <a:schemeClr val="tx1"/>
                </a:solidFill>
                <a:latin typeface="+mj-lt"/>
              </a:defRPr>
            </a:lvl1pPr>
          </a:lstStyle>
          <a:p>
            <a:pPr lvl="0"/>
            <a:r>
              <a:rPr lang="en-US"/>
              <a:t>Section Divider with</a:t>
            </a:r>
            <a:br>
              <a:rPr lang="en-US"/>
            </a:br>
            <a:r>
              <a:rPr lang="en-US"/>
              <a:t>Carryover Copy</a:t>
            </a:r>
          </a:p>
        </p:txBody>
      </p:sp>
    </p:spTree>
    <p:extLst>
      <p:ext uri="{BB962C8B-B14F-4D97-AF65-F5344CB8AC3E}">
        <p14:creationId xmlns:p14="http://schemas.microsoft.com/office/powerpoint/2010/main" val="372812630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ne Line Section Divider with Black Type">
    <p:bg>
      <p:bgPr>
        <a:solidFill>
          <a:schemeClr val="bg2"/>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31C9D3BF-4DCA-4AB1-92E6-5A5DE1C0DF4A}"/>
              </a:ext>
            </a:extLst>
          </p:cNvPr>
          <p:cNvSpPr>
            <a:spLocks noGrp="1"/>
          </p:cNvSpPr>
          <p:nvPr>
            <p:ph type="pic" sz="quarter" idx="17"/>
          </p:nvPr>
        </p:nvSpPr>
        <p:spPr>
          <a:xfrm>
            <a:off x="0" y="0"/>
            <a:ext cx="12192000" cy="6858000"/>
          </a:xfrm>
          <a:solidFill>
            <a:schemeClr val="bg1">
              <a:lumMod val="75000"/>
            </a:schemeClr>
          </a:solidFill>
        </p:spPr>
        <p:txBody>
          <a:bodyPr tIns="0" bIns="3108960" anchor="ctr" anchorCtr="0"/>
          <a:lstStyle>
            <a:lvl1pPr marL="0" indent="0" algn="ctr">
              <a:buNone/>
              <a:defRPr/>
            </a:lvl1pPr>
          </a:lstStyle>
          <a:p>
            <a:endParaRPr lang="en-US"/>
          </a:p>
        </p:txBody>
      </p:sp>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black">
          <a:xfrm>
            <a:off x="249583" y="2141788"/>
            <a:ext cx="11612880" cy="2607601"/>
          </a:xfrm>
          <a:ln>
            <a:noFill/>
          </a:ln>
        </p:spPr>
        <p:txBody>
          <a:bodyPr anchor="b" anchorCtr="0"/>
          <a:lstStyle>
            <a:lvl1pPr marL="0" indent="0">
              <a:lnSpc>
                <a:spcPct val="95000"/>
              </a:lnSpc>
              <a:buNone/>
              <a:defRPr sz="6000">
                <a:solidFill>
                  <a:schemeClr val="tx1"/>
                </a:solidFill>
                <a:latin typeface="+mj-lt"/>
              </a:defRPr>
            </a:lvl1pPr>
          </a:lstStyle>
          <a:p>
            <a:pPr lvl="0"/>
            <a:r>
              <a:rPr lang="en-US"/>
              <a:t>One Line Section Divider</a:t>
            </a:r>
          </a:p>
        </p:txBody>
      </p:sp>
    </p:spTree>
    <p:extLst>
      <p:ext uri="{BB962C8B-B14F-4D97-AF65-F5344CB8AC3E}">
        <p14:creationId xmlns:p14="http://schemas.microsoft.com/office/powerpoint/2010/main" val="2159461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Divider with White Type">
    <p:bg>
      <p:bgPr>
        <a:solidFill>
          <a:schemeClr val="bg2"/>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31C9D3BF-4DCA-4AB1-92E6-5A5DE1C0DF4A}"/>
              </a:ext>
            </a:extLst>
          </p:cNvPr>
          <p:cNvSpPr>
            <a:spLocks noGrp="1"/>
          </p:cNvSpPr>
          <p:nvPr>
            <p:ph type="pic" sz="quarter" idx="17"/>
          </p:nvPr>
        </p:nvSpPr>
        <p:spPr>
          <a:xfrm>
            <a:off x="-12032" y="0"/>
            <a:ext cx="12192000" cy="6858000"/>
          </a:xfrm>
          <a:solidFill>
            <a:schemeClr val="bg1">
              <a:lumMod val="75000"/>
            </a:schemeClr>
          </a:solidFill>
        </p:spPr>
        <p:txBody>
          <a:bodyPr tIns="0" bIns="3108960" anchor="ctr" anchorCtr="0"/>
          <a:lstStyle>
            <a:lvl1pPr marL="0" indent="0" algn="ctr">
              <a:buNone/>
              <a:defRPr/>
            </a:lvl1pPr>
          </a:lstStyle>
          <a:p>
            <a:endParaRPr lang="en-US"/>
          </a:p>
        </p:txBody>
      </p:sp>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white">
          <a:xfrm>
            <a:off x="249583" y="3006311"/>
            <a:ext cx="11612880" cy="2607601"/>
          </a:xfrm>
          <a:ln>
            <a:noFill/>
          </a:ln>
        </p:spPr>
        <p:txBody>
          <a:bodyPr anchor="b" anchorCtr="0"/>
          <a:lstStyle>
            <a:lvl1pPr marL="0" indent="0">
              <a:lnSpc>
                <a:spcPct val="95000"/>
              </a:lnSpc>
              <a:buNone/>
              <a:defRPr sz="6000">
                <a:solidFill>
                  <a:schemeClr val="bg1"/>
                </a:solidFill>
                <a:latin typeface="+mj-lt"/>
              </a:defRPr>
            </a:lvl1pPr>
          </a:lstStyle>
          <a:p>
            <a:pPr lvl="0"/>
            <a:r>
              <a:rPr lang="en-US"/>
              <a:t>Section Divider with</a:t>
            </a:r>
            <a:br>
              <a:rPr lang="en-US"/>
            </a:br>
            <a:r>
              <a:rPr lang="en-US"/>
              <a:t>Carryover Copy</a:t>
            </a:r>
          </a:p>
        </p:txBody>
      </p:sp>
    </p:spTree>
    <p:extLst>
      <p:ext uri="{BB962C8B-B14F-4D97-AF65-F5344CB8AC3E}">
        <p14:creationId xmlns:p14="http://schemas.microsoft.com/office/powerpoint/2010/main" val="264548919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One Line Section Divider with White Type">
    <p:bg>
      <p:bgPr>
        <a:solidFill>
          <a:schemeClr val="bg2"/>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31C9D3BF-4DCA-4AB1-92E6-5A5DE1C0DF4A}"/>
              </a:ext>
            </a:extLst>
          </p:cNvPr>
          <p:cNvSpPr>
            <a:spLocks noGrp="1"/>
          </p:cNvSpPr>
          <p:nvPr>
            <p:ph type="pic" sz="quarter" idx="17"/>
          </p:nvPr>
        </p:nvSpPr>
        <p:spPr>
          <a:xfrm>
            <a:off x="0" y="0"/>
            <a:ext cx="12192000" cy="6858000"/>
          </a:xfrm>
          <a:solidFill>
            <a:schemeClr val="bg1">
              <a:lumMod val="75000"/>
            </a:schemeClr>
          </a:solidFill>
        </p:spPr>
        <p:txBody>
          <a:bodyPr tIns="0" bIns="3108960" anchor="ctr" anchorCtr="0"/>
          <a:lstStyle>
            <a:lvl1pPr marL="0" indent="0" algn="ctr">
              <a:buNone/>
              <a:defRPr/>
            </a:lvl1pPr>
          </a:lstStyle>
          <a:p>
            <a:endParaRPr lang="en-US"/>
          </a:p>
        </p:txBody>
      </p:sp>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white">
          <a:xfrm>
            <a:off x="249583" y="2141788"/>
            <a:ext cx="11612880" cy="2607601"/>
          </a:xfrm>
          <a:ln>
            <a:noFill/>
          </a:ln>
        </p:spPr>
        <p:txBody>
          <a:bodyPr anchor="b" anchorCtr="0"/>
          <a:lstStyle>
            <a:lvl1pPr marL="0" indent="0">
              <a:lnSpc>
                <a:spcPct val="95000"/>
              </a:lnSpc>
              <a:buNone/>
              <a:defRPr sz="6000">
                <a:solidFill>
                  <a:schemeClr val="bg1"/>
                </a:solidFill>
                <a:latin typeface="+mj-lt"/>
              </a:defRPr>
            </a:lvl1pPr>
          </a:lstStyle>
          <a:p>
            <a:pPr lvl="0"/>
            <a:r>
              <a:rPr lang="en-US"/>
              <a:t>One Line Section Divider</a:t>
            </a:r>
          </a:p>
        </p:txBody>
      </p:sp>
    </p:spTree>
    <p:extLst>
      <p:ext uri="{BB962C8B-B14F-4D97-AF65-F5344CB8AC3E}">
        <p14:creationId xmlns:p14="http://schemas.microsoft.com/office/powerpoint/2010/main" val="9671076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ne Line Section Divider with Blue Background">
    <p:bg>
      <p:bgPr>
        <a:solidFill>
          <a:schemeClr val="accent6"/>
        </a:solidFill>
        <a:effectLst/>
      </p:bgPr>
    </p:bg>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black">
          <a:xfrm>
            <a:off x="249583" y="2158617"/>
            <a:ext cx="11612880" cy="2607601"/>
          </a:xfrm>
          <a:ln>
            <a:noFill/>
          </a:ln>
        </p:spPr>
        <p:txBody>
          <a:bodyPr anchor="b" anchorCtr="0"/>
          <a:lstStyle>
            <a:lvl1pPr marL="0" indent="0">
              <a:lnSpc>
                <a:spcPct val="95000"/>
              </a:lnSpc>
              <a:buNone/>
              <a:defRPr sz="6000">
                <a:solidFill>
                  <a:schemeClr val="tx1"/>
                </a:solidFill>
                <a:latin typeface="+mj-lt"/>
              </a:defRPr>
            </a:lvl1pPr>
          </a:lstStyle>
          <a:p>
            <a:pPr lvl="0"/>
            <a:r>
              <a:rPr lang="en-US"/>
              <a:t>One Line Section Divider</a:t>
            </a:r>
          </a:p>
        </p:txBody>
      </p:sp>
      <p:cxnSp>
        <p:nvCxnSpPr>
          <p:cNvPr id="6" name="Straight Connector 5">
            <a:extLst>
              <a:ext uri="{FF2B5EF4-FFF2-40B4-BE49-F238E27FC236}">
                <a16:creationId xmlns:a16="http://schemas.microsoft.com/office/drawing/2014/main" id="{F23CD728-6944-4B05-8B1E-5E869668F67E}"/>
              </a:ext>
            </a:extLst>
          </p:cNvPr>
          <p:cNvCxnSpPr>
            <a:cxnSpLocks/>
          </p:cNvCxnSpPr>
          <p:nvPr userDrawn="1"/>
        </p:nvCxnSpPr>
        <p:spPr bwMode="black">
          <a:xfrm>
            <a:off x="0" y="4726466"/>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7" name="logo">
            <a:extLst>
              <a:ext uri="{FF2B5EF4-FFF2-40B4-BE49-F238E27FC236}">
                <a16:creationId xmlns:a16="http://schemas.microsoft.com/office/drawing/2014/main" id="{11333140-C4C1-47FE-BCFF-E27A119C4B9B}"/>
              </a:ext>
            </a:extLst>
          </p:cNvPr>
          <p:cNvSpPr>
            <a:spLocks noChangeAspect="1" noEditPoints="1"/>
          </p:cNvSpPr>
          <p:nvPr userDrawn="1"/>
        </p:nvSpPr>
        <p:spPr bwMode="black">
          <a:xfrm>
            <a:off x="11386101" y="3960329"/>
            <a:ext cx="536124" cy="536123"/>
          </a:xfrm>
          <a:custGeom>
            <a:avLst/>
            <a:gdLst>
              <a:gd name="T0" fmla="*/ 864 w 1728"/>
              <a:gd name="T1" fmla="*/ 1728 h 1728"/>
              <a:gd name="T2" fmla="*/ 838 w 1728"/>
              <a:gd name="T3" fmla="*/ 1728 h 1728"/>
              <a:gd name="T4" fmla="*/ 1015 w 1728"/>
              <a:gd name="T5" fmla="*/ 1243 h 1728"/>
              <a:gd name="T6" fmla="*/ 1258 w 1728"/>
              <a:gd name="T7" fmla="*/ 1243 h 1728"/>
              <a:gd name="T8" fmla="*/ 1362 w 1728"/>
              <a:gd name="T9" fmla="*/ 1170 h 1728"/>
              <a:gd name="T10" fmla="*/ 1554 w 1728"/>
              <a:gd name="T11" fmla="*/ 643 h 1728"/>
              <a:gd name="T12" fmla="*/ 1444 w 1728"/>
              <a:gd name="T13" fmla="*/ 487 h 1728"/>
              <a:gd name="T14" fmla="*/ 1107 w 1728"/>
              <a:gd name="T15" fmla="*/ 487 h 1728"/>
              <a:gd name="T16" fmla="*/ 824 w 1728"/>
              <a:gd name="T17" fmla="*/ 1264 h 1728"/>
              <a:gd name="T18" fmla="*/ 824 w 1728"/>
              <a:gd name="T19" fmla="*/ 1264 h 1728"/>
              <a:gd name="T20" fmla="*/ 664 w 1728"/>
              <a:gd name="T21" fmla="*/ 1705 h 1728"/>
              <a:gd name="T22" fmla="*/ 0 w 1728"/>
              <a:gd name="T23" fmla="*/ 864 h 1728"/>
              <a:gd name="T24" fmla="*/ 631 w 1728"/>
              <a:gd name="T25" fmla="*/ 32 h 1728"/>
              <a:gd name="T26" fmla="*/ 465 w 1728"/>
              <a:gd name="T27" fmla="*/ 487 h 1728"/>
              <a:gd name="T28" fmla="*/ 465 w 1728"/>
              <a:gd name="T29" fmla="*/ 487 h 1728"/>
              <a:gd name="T30" fmla="*/ 190 w 1728"/>
              <a:gd name="T31" fmla="*/ 1243 h 1728"/>
              <a:gd name="T32" fmla="*/ 373 w 1728"/>
              <a:gd name="T33" fmla="*/ 1243 h 1728"/>
              <a:gd name="T34" fmla="*/ 607 w 1728"/>
              <a:gd name="T35" fmla="*/ 600 h 1728"/>
              <a:gd name="T36" fmla="*/ 745 w 1728"/>
              <a:gd name="T37" fmla="*/ 600 h 1728"/>
              <a:gd name="T38" fmla="*/ 511 w 1728"/>
              <a:gd name="T39" fmla="*/ 1243 h 1728"/>
              <a:gd name="T40" fmla="*/ 694 w 1728"/>
              <a:gd name="T41" fmla="*/ 1243 h 1728"/>
              <a:gd name="T42" fmla="*/ 912 w 1728"/>
              <a:gd name="T43" fmla="*/ 643 h 1728"/>
              <a:gd name="T44" fmla="*/ 802 w 1728"/>
              <a:gd name="T45" fmla="*/ 487 h 1728"/>
              <a:gd name="T46" fmla="*/ 649 w 1728"/>
              <a:gd name="T47" fmla="*/ 487 h 1728"/>
              <a:gd name="T48" fmla="*/ 825 w 1728"/>
              <a:gd name="T49" fmla="*/ 1 h 1728"/>
              <a:gd name="T50" fmla="*/ 864 w 1728"/>
              <a:gd name="T51" fmla="*/ 0 h 1728"/>
              <a:gd name="T52" fmla="*/ 1728 w 1728"/>
              <a:gd name="T53" fmla="*/ 864 h 1728"/>
              <a:gd name="T54" fmla="*/ 864 w 1728"/>
              <a:gd name="T55" fmla="*/ 1728 h 1728"/>
              <a:gd name="T56" fmla="*/ 1387 w 1728"/>
              <a:gd name="T57" fmla="*/ 600 h 1728"/>
              <a:gd name="T58" fmla="*/ 1249 w 1728"/>
              <a:gd name="T59" fmla="*/ 600 h 1728"/>
              <a:gd name="T60" fmla="*/ 1057 w 1728"/>
              <a:gd name="T61" fmla="*/ 1129 h 1728"/>
              <a:gd name="T62" fmla="*/ 1194 w 1728"/>
              <a:gd name="T63" fmla="*/ 1129 h 1728"/>
              <a:gd name="T64" fmla="*/ 1387 w 1728"/>
              <a:gd name="T65" fmla="*/ 600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8" h="1728">
                <a:moveTo>
                  <a:pt x="864" y="1728"/>
                </a:moveTo>
                <a:cubicBezTo>
                  <a:pt x="856" y="1728"/>
                  <a:pt x="847" y="1728"/>
                  <a:pt x="838" y="1728"/>
                </a:cubicBezTo>
                <a:cubicBezTo>
                  <a:pt x="1015" y="1243"/>
                  <a:pt x="1015" y="1243"/>
                  <a:pt x="1015" y="1243"/>
                </a:cubicBezTo>
                <a:cubicBezTo>
                  <a:pt x="1258" y="1243"/>
                  <a:pt x="1258" y="1243"/>
                  <a:pt x="1258" y="1243"/>
                </a:cubicBezTo>
                <a:cubicBezTo>
                  <a:pt x="1301" y="1243"/>
                  <a:pt x="1347" y="1210"/>
                  <a:pt x="1362" y="1170"/>
                </a:cubicBezTo>
                <a:cubicBezTo>
                  <a:pt x="1554" y="643"/>
                  <a:pt x="1554" y="643"/>
                  <a:pt x="1554" y="643"/>
                </a:cubicBezTo>
                <a:cubicBezTo>
                  <a:pt x="1585" y="557"/>
                  <a:pt x="1536" y="487"/>
                  <a:pt x="1444" y="487"/>
                </a:cubicBezTo>
                <a:cubicBezTo>
                  <a:pt x="1107" y="487"/>
                  <a:pt x="1107" y="487"/>
                  <a:pt x="1107" y="487"/>
                </a:cubicBezTo>
                <a:cubicBezTo>
                  <a:pt x="824" y="1264"/>
                  <a:pt x="824" y="1264"/>
                  <a:pt x="824" y="1264"/>
                </a:cubicBezTo>
                <a:cubicBezTo>
                  <a:pt x="824" y="1264"/>
                  <a:pt x="824" y="1264"/>
                  <a:pt x="824" y="1264"/>
                </a:cubicBezTo>
                <a:cubicBezTo>
                  <a:pt x="664" y="1705"/>
                  <a:pt x="664" y="1705"/>
                  <a:pt x="664" y="1705"/>
                </a:cubicBezTo>
                <a:cubicBezTo>
                  <a:pt x="283" y="1614"/>
                  <a:pt x="0" y="1272"/>
                  <a:pt x="0" y="864"/>
                </a:cubicBezTo>
                <a:cubicBezTo>
                  <a:pt x="0" y="468"/>
                  <a:pt x="267" y="134"/>
                  <a:pt x="631" y="32"/>
                </a:cubicBezTo>
                <a:cubicBezTo>
                  <a:pt x="465" y="487"/>
                  <a:pt x="465" y="487"/>
                  <a:pt x="465" y="487"/>
                </a:cubicBezTo>
                <a:cubicBezTo>
                  <a:pt x="465" y="487"/>
                  <a:pt x="465" y="487"/>
                  <a:pt x="465" y="487"/>
                </a:cubicBezTo>
                <a:cubicBezTo>
                  <a:pt x="190" y="1243"/>
                  <a:pt x="190" y="1243"/>
                  <a:pt x="190" y="1243"/>
                </a:cubicBezTo>
                <a:cubicBezTo>
                  <a:pt x="373" y="1243"/>
                  <a:pt x="373" y="1243"/>
                  <a:pt x="373" y="1243"/>
                </a:cubicBezTo>
                <a:cubicBezTo>
                  <a:pt x="607" y="600"/>
                  <a:pt x="607" y="600"/>
                  <a:pt x="607" y="600"/>
                </a:cubicBezTo>
                <a:cubicBezTo>
                  <a:pt x="745" y="600"/>
                  <a:pt x="745" y="600"/>
                  <a:pt x="745" y="600"/>
                </a:cubicBezTo>
                <a:cubicBezTo>
                  <a:pt x="511" y="1243"/>
                  <a:pt x="511" y="1243"/>
                  <a:pt x="511" y="1243"/>
                </a:cubicBezTo>
                <a:cubicBezTo>
                  <a:pt x="694" y="1243"/>
                  <a:pt x="694" y="1243"/>
                  <a:pt x="694" y="1243"/>
                </a:cubicBezTo>
                <a:cubicBezTo>
                  <a:pt x="912" y="643"/>
                  <a:pt x="912" y="643"/>
                  <a:pt x="912" y="643"/>
                </a:cubicBezTo>
                <a:cubicBezTo>
                  <a:pt x="943" y="557"/>
                  <a:pt x="894" y="487"/>
                  <a:pt x="802" y="487"/>
                </a:cubicBezTo>
                <a:cubicBezTo>
                  <a:pt x="649" y="487"/>
                  <a:pt x="649" y="487"/>
                  <a:pt x="649" y="487"/>
                </a:cubicBezTo>
                <a:cubicBezTo>
                  <a:pt x="825" y="1"/>
                  <a:pt x="825" y="1"/>
                  <a:pt x="825" y="1"/>
                </a:cubicBezTo>
                <a:cubicBezTo>
                  <a:pt x="838" y="1"/>
                  <a:pt x="851" y="0"/>
                  <a:pt x="864" y="0"/>
                </a:cubicBezTo>
                <a:cubicBezTo>
                  <a:pt x="1341" y="0"/>
                  <a:pt x="1728" y="387"/>
                  <a:pt x="1728" y="864"/>
                </a:cubicBezTo>
                <a:cubicBezTo>
                  <a:pt x="1728" y="1341"/>
                  <a:pt x="1341" y="1728"/>
                  <a:pt x="864" y="1728"/>
                </a:cubicBezTo>
                <a:close/>
                <a:moveTo>
                  <a:pt x="1387" y="600"/>
                </a:moveTo>
                <a:cubicBezTo>
                  <a:pt x="1249" y="600"/>
                  <a:pt x="1249" y="600"/>
                  <a:pt x="1249" y="600"/>
                </a:cubicBezTo>
                <a:cubicBezTo>
                  <a:pt x="1057" y="1129"/>
                  <a:pt x="1057" y="1129"/>
                  <a:pt x="1057" y="1129"/>
                </a:cubicBezTo>
                <a:cubicBezTo>
                  <a:pt x="1194" y="1129"/>
                  <a:pt x="1194" y="1129"/>
                  <a:pt x="1194" y="1129"/>
                </a:cubicBezTo>
                <a:lnTo>
                  <a:pt x="1387" y="6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sz="1800">
              <a:solidFill>
                <a:schemeClr val="tx1"/>
              </a:solidFill>
            </a:endParaRPr>
          </a:p>
        </p:txBody>
      </p:sp>
      <p:sp>
        <p:nvSpPr>
          <p:cNvPr id="5" name="Slide Number Placeholder 6">
            <a:extLst>
              <a:ext uri="{FF2B5EF4-FFF2-40B4-BE49-F238E27FC236}">
                <a16:creationId xmlns:a16="http://schemas.microsoft.com/office/drawing/2014/main" id="{F4A9BCB0-E80E-484C-94C6-1F29D7F434D9}"/>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solidFill>
                  <a:schemeClr val="tx1"/>
                </a:solidFill>
                <a:latin typeface="+mn-lt"/>
              </a:defRPr>
            </a:lvl1pPr>
          </a:lstStyle>
          <a:p>
            <a:fld id="{7EAD36D4-32FF-544B-9EC2-1F035E0F636E}" type="slidenum">
              <a:rPr lang="en-US" smtClean="0"/>
              <a:pPr/>
              <a:t>‹#›</a:t>
            </a:fld>
            <a:endParaRPr lang="en-US"/>
          </a:p>
        </p:txBody>
      </p:sp>
      <p:sp>
        <p:nvSpPr>
          <p:cNvPr id="10" name="Footer Placeholder 4">
            <a:extLst>
              <a:ext uri="{FF2B5EF4-FFF2-40B4-BE49-F238E27FC236}">
                <a16:creationId xmlns:a16="http://schemas.microsoft.com/office/drawing/2014/main" id="{7AB7ED1F-AE14-4ACA-815E-F31219287191}"/>
              </a:ext>
            </a:extLst>
          </p:cNvPr>
          <p:cNvSpPr>
            <a:spLocks noGrp="1"/>
          </p:cNvSpPr>
          <p:nvPr>
            <p:ph type="ftr" sz="quarter" idx="3"/>
          </p:nvPr>
        </p:nvSpPr>
        <p:spPr>
          <a:xfrm>
            <a:off x="621389" y="6462461"/>
            <a:ext cx="2489464" cy="153888"/>
          </a:xfrm>
          <a:prstGeom prst="rect">
            <a:avLst/>
          </a:prstGeom>
        </p:spPr>
        <p:txBody>
          <a:bodyPr vert="horz" lIns="0" tIns="0" rIns="0" bIns="0" rtlCol="0" anchor="b" anchorCtr="0"/>
          <a:lstStyle>
            <a:lvl1pPr algn="l">
              <a:defRPr sz="1000">
                <a:solidFill>
                  <a:schemeClr val="tx1"/>
                </a:solidFill>
              </a:defRPr>
            </a:lvl1pPr>
          </a:lstStyle>
          <a:p>
            <a:r>
              <a:rPr lang="en-US"/>
              <a:t>HP Private, Confidential for Internal Use Only</a:t>
            </a:r>
          </a:p>
        </p:txBody>
      </p:sp>
    </p:spTree>
    <p:extLst>
      <p:ext uri="{BB962C8B-B14F-4D97-AF65-F5344CB8AC3E}">
        <p14:creationId xmlns:p14="http://schemas.microsoft.com/office/powerpoint/2010/main" val="248845998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Agenda &amp; Photo">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21A85F4-FED3-424A-A059-8B91AF23D35D}"/>
              </a:ext>
            </a:extLst>
          </p:cNvPr>
          <p:cNvSpPr/>
          <p:nvPr userDrawn="1"/>
        </p:nvSpPr>
        <p:spPr bwMode="ltGray">
          <a:xfrm>
            <a:off x="0" y="2"/>
            <a:ext cx="6096000" cy="12953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5" name="Picture Placeholder 4">
            <a:extLst>
              <a:ext uri="{FF2B5EF4-FFF2-40B4-BE49-F238E27FC236}">
                <a16:creationId xmlns:a16="http://schemas.microsoft.com/office/drawing/2014/main" id="{32B84C0D-8445-4009-BF2F-55B901AD154A}"/>
              </a:ext>
            </a:extLst>
          </p:cNvPr>
          <p:cNvSpPr>
            <a:spLocks noGrp="1"/>
          </p:cNvSpPr>
          <p:nvPr>
            <p:ph type="pic" sz="quarter" idx="38" hasCustomPrompt="1"/>
          </p:nvPr>
        </p:nvSpPr>
        <p:spPr>
          <a:xfrm>
            <a:off x="6096000" y="39"/>
            <a:ext cx="6096000" cy="6857963"/>
          </a:xfrm>
          <a:solidFill>
            <a:schemeClr val="bg1">
              <a:lumMod val="75000"/>
            </a:schemeClr>
          </a:solidFill>
        </p:spPr>
        <p:txBody>
          <a:bodyPr bIns="2743200" anchor="ctr" anchorCtr="0"/>
          <a:lstStyle>
            <a:lvl1pPr marL="0" indent="0" algn="ctr">
              <a:buNone/>
              <a:defRPr sz="1200"/>
            </a:lvl1pPr>
          </a:lstStyle>
          <a:p>
            <a:r>
              <a:rPr lang="en-US"/>
              <a:t>Click to Add Photo</a:t>
            </a:r>
          </a:p>
        </p:txBody>
      </p:sp>
      <p:sp>
        <p:nvSpPr>
          <p:cNvPr id="10" name="Text Placeholder 2">
            <a:extLst>
              <a:ext uri="{FF2B5EF4-FFF2-40B4-BE49-F238E27FC236}">
                <a16:creationId xmlns:a16="http://schemas.microsoft.com/office/drawing/2014/main" id="{8E0154CF-2E3E-474A-90FB-034C357AA42D}"/>
              </a:ext>
            </a:extLst>
          </p:cNvPr>
          <p:cNvSpPr>
            <a:spLocks noGrp="1"/>
          </p:cNvSpPr>
          <p:nvPr>
            <p:ph type="body" idx="37" hasCustomPrompt="1"/>
          </p:nvPr>
        </p:nvSpPr>
        <p:spPr>
          <a:xfrm>
            <a:off x="298808" y="1610090"/>
            <a:ext cx="5410624" cy="4579715"/>
          </a:xfrm>
        </p:spPr>
        <p:txBody>
          <a:bodyPr anchor="t" anchorCtr="0">
            <a:spAutoFit/>
          </a:bodyPr>
          <a:lstStyle>
            <a:lvl1pPr marL="0" indent="0">
              <a:buNone/>
              <a:defRPr sz="2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Item #1</a:t>
            </a:r>
          </a:p>
          <a:p>
            <a:pPr lvl="0"/>
            <a:r>
              <a:rPr lang="en-US"/>
              <a:t>Item #2</a:t>
            </a:r>
          </a:p>
          <a:p>
            <a:pPr lvl="0"/>
            <a:r>
              <a:rPr lang="en-US"/>
              <a:t>Item #3</a:t>
            </a:r>
          </a:p>
          <a:p>
            <a:pPr lvl="0"/>
            <a:r>
              <a:rPr lang="en-US"/>
              <a:t>Item #4</a:t>
            </a:r>
          </a:p>
          <a:p>
            <a:pPr lvl="0"/>
            <a:r>
              <a:rPr lang="en-US"/>
              <a:t>Item #5</a:t>
            </a:r>
          </a:p>
          <a:p>
            <a:pPr lvl="0"/>
            <a:r>
              <a:rPr lang="en-US"/>
              <a:t>Item #6</a:t>
            </a:r>
          </a:p>
          <a:p>
            <a:pPr lvl="0"/>
            <a:r>
              <a:rPr lang="en-US"/>
              <a:t>Item #7</a:t>
            </a:r>
          </a:p>
          <a:p>
            <a:pPr lvl="0"/>
            <a:r>
              <a:rPr lang="en-US"/>
              <a:t>Item #8</a:t>
            </a:r>
          </a:p>
          <a:p>
            <a:pPr lvl="0"/>
            <a:r>
              <a:rPr lang="en-US"/>
              <a:t>Item #9</a:t>
            </a:r>
          </a:p>
          <a:p>
            <a:pPr lvl="0"/>
            <a:r>
              <a:rPr lang="en-US"/>
              <a:t>Item #10</a:t>
            </a:r>
          </a:p>
        </p:txBody>
      </p:sp>
      <p:sp>
        <p:nvSpPr>
          <p:cNvPr id="2" name="Title 1">
            <a:extLst>
              <a:ext uri="{FF2B5EF4-FFF2-40B4-BE49-F238E27FC236}">
                <a16:creationId xmlns:a16="http://schemas.microsoft.com/office/drawing/2014/main" id="{970B0217-EA68-354A-A48D-B84CFF40EFAA}"/>
              </a:ext>
            </a:extLst>
          </p:cNvPr>
          <p:cNvSpPr>
            <a:spLocks noGrp="1"/>
          </p:cNvSpPr>
          <p:nvPr>
            <p:ph type="title" hasCustomPrompt="1"/>
          </p:nvPr>
        </p:nvSpPr>
        <p:spPr>
          <a:xfrm>
            <a:off x="298810" y="397385"/>
            <a:ext cx="5413623" cy="600934"/>
          </a:xfrm>
        </p:spPr>
        <p:txBody>
          <a:bodyPr tIns="0" rIns="0" bIns="0">
            <a:spAutoFit/>
          </a:bodyPr>
          <a:lstStyle>
            <a:lvl1pPr>
              <a:defRPr sz="4400">
                <a:latin typeface="+mj-lt"/>
              </a:defRPr>
            </a:lvl1pPr>
          </a:lstStyle>
          <a:p>
            <a:r>
              <a:rPr lang="en-US"/>
              <a:t>Title</a:t>
            </a:r>
          </a:p>
        </p:txBody>
      </p:sp>
      <p:sp>
        <p:nvSpPr>
          <p:cNvPr id="12" name="Slide Number Placeholder 6">
            <a:extLst>
              <a:ext uri="{FF2B5EF4-FFF2-40B4-BE49-F238E27FC236}">
                <a16:creationId xmlns:a16="http://schemas.microsoft.com/office/drawing/2014/main" id="{2827C188-4E90-4F33-BE06-43118AAF442F}"/>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Tree>
    <p:extLst>
      <p:ext uri="{BB962C8B-B14F-4D97-AF65-F5344CB8AC3E}">
        <p14:creationId xmlns:p14="http://schemas.microsoft.com/office/powerpoint/2010/main" val="308157339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21A85F4-FED3-424A-A059-8B91AF23D35D}"/>
              </a:ext>
            </a:extLst>
          </p:cNvPr>
          <p:cNvSpPr/>
          <p:nvPr userDrawn="1"/>
        </p:nvSpPr>
        <p:spPr bwMode="ltGray">
          <a:xfrm>
            <a:off x="0" y="2"/>
            <a:ext cx="12192000" cy="12953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970B0217-EA68-354A-A48D-B84CFF40EFAA}"/>
              </a:ext>
            </a:extLst>
          </p:cNvPr>
          <p:cNvSpPr>
            <a:spLocks noGrp="1"/>
          </p:cNvSpPr>
          <p:nvPr>
            <p:ph type="title" hasCustomPrompt="1"/>
          </p:nvPr>
        </p:nvSpPr>
        <p:spPr bwMode="black">
          <a:xfrm>
            <a:off x="298808" y="397385"/>
            <a:ext cx="11612880" cy="600934"/>
          </a:xfrm>
        </p:spPr>
        <p:txBody>
          <a:bodyPr wrap="square" tIns="0" rIns="0" bIns="0">
            <a:spAutoFit/>
          </a:bodyPr>
          <a:lstStyle>
            <a:lvl1pPr>
              <a:defRPr sz="4400">
                <a:latin typeface="+mj-lt"/>
              </a:defRPr>
            </a:lvl1pPr>
          </a:lstStyle>
          <a:p>
            <a:r>
              <a:rPr lang="en-US"/>
              <a:t>Title</a:t>
            </a:r>
          </a:p>
        </p:txBody>
      </p:sp>
      <p:sp>
        <p:nvSpPr>
          <p:cNvPr id="9" name="Slide Number Placeholder 6">
            <a:extLst>
              <a:ext uri="{FF2B5EF4-FFF2-40B4-BE49-F238E27FC236}">
                <a16:creationId xmlns:a16="http://schemas.microsoft.com/office/drawing/2014/main" id="{76155E8A-7EA8-4AD6-AF57-B7E67197C581}"/>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Tree>
    <p:extLst>
      <p:ext uri="{BB962C8B-B14F-4D97-AF65-F5344CB8AC3E}">
        <p14:creationId xmlns:p14="http://schemas.microsoft.com/office/powerpoint/2010/main" val="322936890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asic Text and Content">
    <p:bg>
      <p:bgPr>
        <a:solidFill>
          <a:schemeClr val="bg1"/>
        </a:solidFill>
        <a:effectLst/>
      </p:bgPr>
    </p:bg>
    <p:spTree>
      <p:nvGrpSpPr>
        <p:cNvPr id="1" name=""/>
        <p:cNvGrpSpPr/>
        <p:nvPr/>
      </p:nvGrpSpPr>
      <p:grpSpPr>
        <a:xfrm>
          <a:off x="0" y="0"/>
          <a:ext cx="0" cy="0"/>
          <a:chOff x="0" y="0"/>
          <a:chExt cx="0" cy="0"/>
        </a:xfrm>
      </p:grpSpPr>
      <p:sp>
        <p:nvSpPr>
          <p:cNvPr id="7" name="Text Placeholder 2">
            <a:extLst>
              <a:ext uri="{FF2B5EF4-FFF2-40B4-BE49-F238E27FC236}">
                <a16:creationId xmlns:a16="http://schemas.microsoft.com/office/drawing/2014/main" id="{77C974A2-03D7-4EFA-94E3-9EBAA7561405}"/>
              </a:ext>
            </a:extLst>
          </p:cNvPr>
          <p:cNvSpPr>
            <a:spLocks noGrp="1"/>
          </p:cNvSpPr>
          <p:nvPr>
            <p:ph type="body" idx="37" hasCustomPrompt="1"/>
          </p:nvPr>
        </p:nvSpPr>
        <p:spPr>
          <a:xfrm>
            <a:off x="298809" y="1610090"/>
            <a:ext cx="7545783" cy="3098028"/>
          </a:xfrm>
          <a:ln>
            <a:noFill/>
          </a:ln>
        </p:spPr>
        <p:txBody>
          <a:bodyPr wrap="square" anchor="t" anchorCtr="0">
            <a:spAutoFit/>
          </a:bodyPr>
          <a:lstStyle>
            <a:lvl1pPr marL="0" indent="0">
              <a:buFont typeface="Arial" panose="020B0604020202020204" pitchFamily="34" charset="0"/>
              <a:buNone/>
              <a:defRPr sz="18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tie </a:t>
            </a:r>
            <a:r>
              <a:rPr lang="en-US" err="1"/>
              <a:t>tie</a:t>
            </a:r>
            <a:r>
              <a:rPr lang="en-US"/>
              <a:t> </a:t>
            </a:r>
            <a:r>
              <a:rPr lang="en-US" err="1"/>
              <a:t>tie</a:t>
            </a:r>
            <a:r>
              <a:rPr lang="en-US"/>
              <a:t> </a:t>
            </a:r>
            <a:r>
              <a:rPr lang="en-US" err="1"/>
              <a:t>condim</a:t>
            </a:r>
            <a:r>
              <a:rPr lang="en-US"/>
              <a:t> </a:t>
            </a:r>
            <a:r>
              <a:rPr lang="en-US" err="1"/>
              <a:t>entum</a:t>
            </a:r>
            <a:r>
              <a:rPr lang="en-US"/>
              <a:t>. </a:t>
            </a:r>
          </a:p>
          <a:p>
            <a:pPr lvl="0"/>
            <a:r>
              <a:rPr lang="en-US" err="1"/>
              <a:t>Phasellus</a:t>
            </a:r>
            <a:r>
              <a:rPr lang="en-US"/>
              <a:t> in </a:t>
            </a:r>
            <a:r>
              <a:rPr lang="en-US" err="1"/>
              <a:t>hendrerit</a:t>
            </a:r>
            <a:r>
              <a:rPr lang="en-US"/>
              <a:t> magna, a </a:t>
            </a:r>
            <a:r>
              <a:rPr lang="en-US" err="1"/>
              <a:t>accumsan</a:t>
            </a:r>
            <a:r>
              <a:rPr lang="en-US"/>
              <a:t> </a:t>
            </a:r>
            <a:r>
              <a:rPr lang="en-US" err="1"/>
              <a:t>velit</a:t>
            </a:r>
            <a:r>
              <a:rPr lang="en-US"/>
              <a:t>. Morbi </a:t>
            </a:r>
            <a:r>
              <a:rPr lang="en-US" err="1"/>
              <a:t>aliquam</a:t>
            </a:r>
            <a:r>
              <a:rPr lang="en-US"/>
              <a:t> magna </a:t>
            </a:r>
            <a:r>
              <a:rPr lang="en-US" err="1"/>
              <a:t>eu</a:t>
            </a:r>
            <a:r>
              <a:rPr lang="en-US"/>
              <a:t> </a:t>
            </a:r>
            <a:r>
              <a:rPr lang="en-US" err="1"/>
              <a:t>metus</a:t>
            </a:r>
            <a:r>
              <a:rPr lang="en-US"/>
              <a:t> </a:t>
            </a:r>
            <a:r>
              <a:rPr lang="en-US" err="1"/>
              <a:t>molestie</a:t>
            </a:r>
            <a:r>
              <a:rPr lang="en-US"/>
              <a:t> </a:t>
            </a:r>
            <a:r>
              <a:rPr lang="en-US" err="1"/>
              <a:t>fringilla</a:t>
            </a:r>
            <a:r>
              <a:rPr lang="en-US"/>
              <a:t>. </a:t>
            </a:r>
            <a:r>
              <a:rPr lang="en-US" err="1"/>
              <a:t>Suspendisse</a:t>
            </a:r>
            <a:r>
              <a:rPr lang="en-US"/>
              <a:t> </a:t>
            </a:r>
            <a:r>
              <a:rPr lang="en-US" err="1"/>
              <a:t>leo</a:t>
            </a:r>
            <a:r>
              <a:rPr lang="en-US"/>
              <a:t> </a:t>
            </a:r>
            <a:r>
              <a:rPr lang="en-US" err="1"/>
              <a:t>erat</a:t>
            </a:r>
            <a:r>
              <a:rPr lang="en-US"/>
              <a:t>, </a:t>
            </a:r>
            <a:r>
              <a:rPr lang="en-US" err="1"/>
              <a:t>condimentum</a:t>
            </a:r>
            <a:r>
              <a:rPr lang="en-US"/>
              <a:t> sed eros in, vestibulum </a:t>
            </a:r>
            <a:r>
              <a:rPr lang="en-US" err="1"/>
              <a:t>tincidunt</a:t>
            </a:r>
            <a:r>
              <a:rPr lang="en-US"/>
              <a:t> </a:t>
            </a:r>
            <a:r>
              <a:rPr lang="en-US" err="1"/>
              <a:t>elit</a:t>
            </a:r>
            <a:r>
              <a:rPr lang="en-US"/>
              <a:t>. </a:t>
            </a:r>
            <a:r>
              <a:rPr lang="en-US" err="1"/>
              <a:t>Pellentesque</a:t>
            </a:r>
            <a:r>
              <a:rPr lang="en-US"/>
              <a:t> </a:t>
            </a:r>
            <a:r>
              <a:rPr lang="en-US" err="1"/>
              <a:t>lacus</a:t>
            </a:r>
            <a:r>
              <a:rPr lang="en-US"/>
              <a:t> </a:t>
            </a:r>
            <a:r>
              <a:rPr lang="en-US" err="1"/>
              <a:t>arcu</a:t>
            </a:r>
            <a:r>
              <a:rPr lang="en-US"/>
              <a:t>, </a:t>
            </a:r>
            <a:r>
              <a:rPr lang="en-US" err="1"/>
              <a:t>varius</a:t>
            </a:r>
            <a:r>
              <a:rPr lang="en-US"/>
              <a:t> </a:t>
            </a:r>
            <a:r>
              <a:rPr lang="en-US" err="1"/>
              <a:t>nec</a:t>
            </a:r>
            <a:r>
              <a:rPr lang="en-US"/>
              <a:t> </a:t>
            </a:r>
            <a:r>
              <a:rPr lang="en-US" err="1"/>
              <a:t>urna</a:t>
            </a:r>
            <a:r>
              <a:rPr lang="en-US"/>
              <a:t> sed, </a:t>
            </a:r>
            <a:r>
              <a:rPr lang="en-US" err="1"/>
              <a:t>malesuada</a:t>
            </a:r>
            <a:r>
              <a:rPr lang="en-US"/>
              <a:t> </a:t>
            </a:r>
            <a:r>
              <a:rPr lang="en-US" err="1"/>
              <a:t>lobortis</a:t>
            </a:r>
            <a:r>
              <a:rPr lang="en-US"/>
              <a:t> </a:t>
            </a:r>
            <a:r>
              <a:rPr lang="en-US" err="1"/>
              <a:t>augue</a:t>
            </a:r>
            <a:r>
              <a:rPr lang="en-US"/>
              <a:t>. </a:t>
            </a:r>
            <a:r>
              <a:rPr lang="en-US" err="1"/>
              <a:t>Curabitur</a:t>
            </a:r>
            <a:r>
              <a:rPr lang="en-US"/>
              <a:t> a diam ac diam </a:t>
            </a:r>
            <a:r>
              <a:rPr lang="en-US" err="1"/>
              <a:t>rhoncus</a:t>
            </a:r>
            <a:r>
              <a:rPr lang="en-US"/>
              <a:t> </a:t>
            </a:r>
            <a:r>
              <a:rPr lang="en-US" err="1"/>
              <a:t>molestie</a:t>
            </a:r>
            <a:r>
              <a:rPr lang="en-US"/>
              <a:t> porta vel diam. Nam in </a:t>
            </a:r>
            <a:r>
              <a:rPr lang="en-US" err="1"/>
              <a:t>commodo</a:t>
            </a:r>
            <a:r>
              <a:rPr lang="en-US"/>
              <a:t> </a:t>
            </a:r>
            <a:r>
              <a:rPr lang="en-US" err="1"/>
              <a:t>massa</a:t>
            </a:r>
            <a:r>
              <a:rPr lang="en-US"/>
              <a:t>.</a:t>
            </a:r>
          </a:p>
          <a:p>
            <a:pPr lvl="0"/>
            <a:r>
              <a:rPr lang="en-US" err="1"/>
              <a:t>Quisque</a:t>
            </a:r>
            <a:r>
              <a:rPr lang="en-US"/>
              <a:t> </a:t>
            </a:r>
            <a:r>
              <a:rPr lang="en-US" err="1"/>
              <a:t>pretium</a:t>
            </a:r>
            <a:r>
              <a:rPr lang="en-US"/>
              <a:t> </a:t>
            </a:r>
            <a:r>
              <a:rPr lang="en-US" err="1"/>
              <a:t>venenatis</a:t>
            </a:r>
            <a:r>
              <a:rPr lang="en-US"/>
              <a:t> </a:t>
            </a:r>
            <a:r>
              <a:rPr lang="en-US" err="1"/>
              <a:t>erat</a:t>
            </a:r>
            <a:r>
              <a:rPr lang="en-US"/>
              <a:t> ac </a:t>
            </a:r>
            <a:r>
              <a:rPr lang="en-US" err="1"/>
              <a:t>mattis</a:t>
            </a:r>
            <a:r>
              <a:rPr lang="en-US"/>
              <a:t>. In auctor </a:t>
            </a:r>
            <a:r>
              <a:rPr lang="en-US" err="1"/>
              <a:t>enim</a:t>
            </a:r>
            <a:r>
              <a:rPr lang="en-US"/>
              <a:t> vel ante </a:t>
            </a:r>
            <a:r>
              <a:rPr lang="en-US" err="1"/>
              <a:t>pretium</a:t>
            </a:r>
            <a:r>
              <a:rPr lang="en-US"/>
              <a:t>, vel </a:t>
            </a:r>
            <a:r>
              <a:rPr lang="en-US" err="1"/>
              <a:t>laoreet</a:t>
            </a:r>
            <a:r>
              <a:rPr lang="en-US"/>
              <a:t> lorem </a:t>
            </a:r>
            <a:r>
              <a:rPr lang="en-US" err="1"/>
              <a:t>aliquet</a:t>
            </a:r>
            <a:r>
              <a:rPr lang="en-US"/>
              <a:t>. </a:t>
            </a:r>
            <a:r>
              <a:rPr lang="en-US" err="1"/>
              <a:t>Fusce</a:t>
            </a:r>
            <a:r>
              <a:rPr lang="en-US"/>
              <a:t> at </a:t>
            </a:r>
            <a:r>
              <a:rPr lang="en-US" err="1"/>
              <a:t>mauris</a:t>
            </a:r>
            <a:r>
              <a:rPr lang="en-US"/>
              <a:t> </a:t>
            </a:r>
            <a:r>
              <a:rPr lang="en-US" err="1"/>
              <a:t>elementum</a:t>
            </a:r>
            <a:r>
              <a:rPr lang="en-US"/>
              <a:t>, dictum </a:t>
            </a:r>
            <a:r>
              <a:rPr lang="en-US" err="1"/>
              <a:t>nunc</a:t>
            </a:r>
            <a:r>
              <a:rPr lang="en-US"/>
              <a:t> </a:t>
            </a:r>
            <a:r>
              <a:rPr lang="en-US" err="1"/>
              <a:t>eget</a:t>
            </a:r>
            <a:r>
              <a:rPr lang="en-US"/>
              <a:t>, </a:t>
            </a:r>
            <a:r>
              <a:rPr lang="en-US" err="1"/>
              <a:t>fringilla</a:t>
            </a:r>
            <a:r>
              <a:rPr lang="en-US"/>
              <a:t> ex. </a:t>
            </a:r>
            <a:r>
              <a:rPr lang="en-US" err="1"/>
              <a:t>Fusce</a:t>
            </a:r>
            <a:r>
              <a:rPr lang="en-US"/>
              <a:t> </a:t>
            </a:r>
            <a:r>
              <a:rPr lang="en-US" err="1"/>
              <a:t>arcu</a:t>
            </a:r>
            <a:r>
              <a:rPr lang="en-US"/>
              <a:t> </a:t>
            </a:r>
            <a:r>
              <a:rPr lang="en-US" err="1"/>
              <a:t>felis</a:t>
            </a:r>
            <a:r>
              <a:rPr lang="en-US"/>
              <a:t>, </a:t>
            </a:r>
            <a:r>
              <a:rPr lang="en-US" err="1"/>
              <a:t>vehicula</a:t>
            </a:r>
            <a:r>
              <a:rPr lang="en-US"/>
              <a:t> </a:t>
            </a:r>
            <a:r>
              <a:rPr lang="en-US" err="1"/>
              <a:t>quis</a:t>
            </a:r>
            <a:r>
              <a:rPr lang="en-US"/>
              <a:t> </a:t>
            </a:r>
            <a:r>
              <a:rPr lang="en-US" err="1"/>
              <a:t>feugiat</a:t>
            </a:r>
            <a:r>
              <a:rPr lang="en-US"/>
              <a:t> sed, </a:t>
            </a:r>
            <a:r>
              <a:rPr lang="en-US" err="1"/>
              <a:t>aliquet</a:t>
            </a:r>
            <a:r>
              <a:rPr lang="en-US"/>
              <a:t> </a:t>
            </a:r>
            <a:r>
              <a:rPr lang="en-US" err="1"/>
              <a:t>quis</a:t>
            </a:r>
            <a:r>
              <a:rPr lang="en-US"/>
              <a:t> eros.</a:t>
            </a:r>
          </a:p>
        </p:txBody>
      </p:sp>
      <p:sp>
        <p:nvSpPr>
          <p:cNvPr id="8" name="Rectangle 7">
            <a:extLst>
              <a:ext uri="{FF2B5EF4-FFF2-40B4-BE49-F238E27FC236}">
                <a16:creationId xmlns:a16="http://schemas.microsoft.com/office/drawing/2014/main" id="{B21A85F4-FED3-424A-A059-8B91AF23D35D}"/>
              </a:ext>
            </a:extLst>
          </p:cNvPr>
          <p:cNvSpPr/>
          <p:nvPr userDrawn="1"/>
        </p:nvSpPr>
        <p:spPr bwMode="ltGray">
          <a:xfrm>
            <a:off x="0" y="2"/>
            <a:ext cx="12192000" cy="12953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970B0217-EA68-354A-A48D-B84CFF40EFAA}"/>
              </a:ext>
            </a:extLst>
          </p:cNvPr>
          <p:cNvSpPr>
            <a:spLocks noGrp="1"/>
          </p:cNvSpPr>
          <p:nvPr>
            <p:ph type="title" hasCustomPrompt="1"/>
          </p:nvPr>
        </p:nvSpPr>
        <p:spPr bwMode="black">
          <a:xfrm>
            <a:off x="298807" y="397385"/>
            <a:ext cx="11612880" cy="600934"/>
          </a:xfrm>
        </p:spPr>
        <p:txBody>
          <a:bodyPr wrap="square" tIns="0" rIns="0" bIns="0">
            <a:spAutoFit/>
          </a:bodyPr>
          <a:lstStyle>
            <a:lvl1pPr>
              <a:defRPr sz="4400">
                <a:latin typeface="+mj-lt"/>
              </a:defRPr>
            </a:lvl1pPr>
          </a:lstStyle>
          <a:p>
            <a:r>
              <a:rPr lang="en-US"/>
              <a:t>Title</a:t>
            </a:r>
          </a:p>
        </p:txBody>
      </p:sp>
      <p:sp>
        <p:nvSpPr>
          <p:cNvPr id="11" name="Slide Number Placeholder 6">
            <a:extLst>
              <a:ext uri="{FF2B5EF4-FFF2-40B4-BE49-F238E27FC236}">
                <a16:creationId xmlns:a16="http://schemas.microsoft.com/office/drawing/2014/main" id="{D0EB6A83-82B4-4821-9E6D-CFC9C50B2953}"/>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Tree>
    <p:extLst>
      <p:ext uri="{BB962C8B-B14F-4D97-AF65-F5344CB8AC3E}">
        <p14:creationId xmlns:p14="http://schemas.microsoft.com/office/powerpoint/2010/main" val="211360309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asic Title, Subtitle &amp; Content">
    <p:bg>
      <p:bgPr>
        <a:solidFill>
          <a:schemeClr val="bg1"/>
        </a:solidFill>
        <a:effectLst/>
      </p:bgPr>
    </p:bg>
    <p:spTree>
      <p:nvGrpSpPr>
        <p:cNvPr id="1" name=""/>
        <p:cNvGrpSpPr/>
        <p:nvPr/>
      </p:nvGrpSpPr>
      <p:grpSpPr>
        <a:xfrm>
          <a:off x="0" y="0"/>
          <a:ext cx="0" cy="0"/>
          <a:chOff x="0" y="0"/>
          <a:chExt cx="0" cy="0"/>
        </a:xfrm>
      </p:grpSpPr>
      <p:sp>
        <p:nvSpPr>
          <p:cNvPr id="18" name="Text Placeholder 2">
            <a:extLst>
              <a:ext uri="{FF2B5EF4-FFF2-40B4-BE49-F238E27FC236}">
                <a16:creationId xmlns:a16="http://schemas.microsoft.com/office/drawing/2014/main" id="{BED7C366-0283-43DA-83C6-5EA7A966408D}"/>
              </a:ext>
            </a:extLst>
          </p:cNvPr>
          <p:cNvSpPr>
            <a:spLocks noGrp="1"/>
          </p:cNvSpPr>
          <p:nvPr>
            <p:ph type="body" idx="29" hasCustomPrompt="1"/>
          </p:nvPr>
        </p:nvSpPr>
        <p:spPr>
          <a:xfrm>
            <a:off x="296865" y="2492968"/>
            <a:ext cx="7552593" cy="1096454"/>
          </a:xfrm>
        </p:spPr>
        <p:txBody>
          <a:bodyPr wrap="square" anchor="t" anchorCtr="0">
            <a:spAutoFit/>
          </a:bodyPr>
          <a:lstStyle>
            <a:lvl1pPr marL="0" indent="0">
              <a:buFontTx/>
              <a:buNone/>
              <a:defRPr sz="18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Morbi </a:t>
            </a:r>
            <a:r>
              <a:rPr lang="en-US" err="1"/>
              <a:t>aliquam</a:t>
            </a:r>
            <a:r>
              <a:rPr lang="en-US"/>
              <a:t> magna </a:t>
            </a:r>
            <a:r>
              <a:rPr lang="en-US" err="1"/>
              <a:t>eu</a:t>
            </a:r>
            <a:r>
              <a:rPr lang="en-US"/>
              <a:t> </a:t>
            </a:r>
            <a:r>
              <a:rPr lang="en-US" err="1"/>
              <a:t>metus</a:t>
            </a:r>
            <a:r>
              <a:rPr lang="en-US"/>
              <a:t> </a:t>
            </a:r>
            <a:r>
              <a:rPr lang="en-US" err="1"/>
              <a:t>molestie</a:t>
            </a:r>
            <a:r>
              <a:rPr lang="en-US"/>
              <a:t> </a:t>
            </a:r>
            <a:r>
              <a:rPr lang="en-US" err="1"/>
              <a:t>fringilla</a:t>
            </a:r>
            <a:r>
              <a:rPr lang="en-US"/>
              <a:t>. </a:t>
            </a:r>
            <a:r>
              <a:rPr lang="en-US" err="1"/>
              <a:t>Suspendisse</a:t>
            </a:r>
            <a:r>
              <a:rPr lang="en-US"/>
              <a:t> </a:t>
            </a:r>
            <a:r>
              <a:rPr lang="en-US" err="1"/>
              <a:t>leo</a:t>
            </a:r>
            <a:r>
              <a:rPr lang="en-US"/>
              <a:t> </a:t>
            </a:r>
            <a:r>
              <a:rPr lang="en-US" err="1"/>
              <a:t>erat</a:t>
            </a:r>
            <a:r>
              <a:rPr lang="en-US"/>
              <a:t>, </a:t>
            </a:r>
            <a:r>
              <a:rPr lang="en-US" err="1"/>
              <a:t>condimentum</a:t>
            </a:r>
            <a:r>
              <a:rPr lang="en-US"/>
              <a:t> sed eros in, vestibulum </a:t>
            </a:r>
            <a:r>
              <a:rPr lang="en-US" err="1"/>
              <a:t>tincidunt</a:t>
            </a:r>
            <a:r>
              <a:rPr lang="en-US"/>
              <a:t> </a:t>
            </a:r>
            <a:r>
              <a:rPr lang="en-US" err="1"/>
              <a:t>elit</a:t>
            </a:r>
            <a:r>
              <a:rPr lang="en-US"/>
              <a:t>.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p>
        </p:txBody>
      </p:sp>
      <p:sp>
        <p:nvSpPr>
          <p:cNvPr id="24" name="Rectangle 23">
            <a:extLst>
              <a:ext uri="{FF2B5EF4-FFF2-40B4-BE49-F238E27FC236}">
                <a16:creationId xmlns:a16="http://schemas.microsoft.com/office/drawing/2014/main" id="{5DD02BB2-A349-B449-B34B-9F8A7EDCAE6A}"/>
              </a:ext>
            </a:extLst>
          </p:cNvPr>
          <p:cNvSpPr/>
          <p:nvPr userDrawn="1"/>
        </p:nvSpPr>
        <p:spPr bwMode="ltGray">
          <a:xfrm>
            <a:off x="0" y="2"/>
            <a:ext cx="12192000" cy="12953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970B0217-EA68-354A-A48D-B84CFF40EFAA}"/>
              </a:ext>
            </a:extLst>
          </p:cNvPr>
          <p:cNvSpPr>
            <a:spLocks noGrp="1"/>
          </p:cNvSpPr>
          <p:nvPr>
            <p:ph type="title" hasCustomPrompt="1"/>
          </p:nvPr>
        </p:nvSpPr>
        <p:spPr>
          <a:xfrm>
            <a:off x="298807" y="397385"/>
            <a:ext cx="11612880" cy="600934"/>
          </a:xfrm>
        </p:spPr>
        <p:txBody>
          <a:bodyPr wrap="square" tIns="0" rIns="0" bIns="0">
            <a:spAutoFit/>
          </a:bodyPr>
          <a:lstStyle>
            <a:lvl1pPr>
              <a:defRPr sz="4400">
                <a:latin typeface="+mj-lt"/>
              </a:defRPr>
            </a:lvl1pPr>
          </a:lstStyle>
          <a:p>
            <a:r>
              <a:rPr lang="en-US"/>
              <a:t>Title</a:t>
            </a:r>
          </a:p>
        </p:txBody>
      </p:sp>
      <p:sp>
        <p:nvSpPr>
          <p:cNvPr id="16" name="Rectangle 15">
            <a:extLst>
              <a:ext uri="{FF2B5EF4-FFF2-40B4-BE49-F238E27FC236}">
                <a16:creationId xmlns:a16="http://schemas.microsoft.com/office/drawing/2014/main" id="{1E43C2B4-9830-CE46-A39E-B560CDCB4753}"/>
              </a:ext>
            </a:extLst>
          </p:cNvPr>
          <p:cNvSpPr/>
          <p:nvPr userDrawn="1"/>
        </p:nvSpPr>
        <p:spPr bwMode="ltGray">
          <a:xfrm>
            <a:off x="0" y="1295401"/>
            <a:ext cx="12192000" cy="889001"/>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Text Placeholder 9">
            <a:extLst>
              <a:ext uri="{FF2B5EF4-FFF2-40B4-BE49-F238E27FC236}">
                <a16:creationId xmlns:a16="http://schemas.microsoft.com/office/drawing/2014/main" id="{DF28EDDF-AD99-7C44-B415-989893C46A43}"/>
              </a:ext>
            </a:extLst>
          </p:cNvPr>
          <p:cNvSpPr>
            <a:spLocks noGrp="1"/>
          </p:cNvSpPr>
          <p:nvPr>
            <p:ph type="body" sz="quarter" idx="15" hasCustomPrompt="1"/>
          </p:nvPr>
        </p:nvSpPr>
        <p:spPr>
          <a:xfrm>
            <a:off x="296827" y="1565623"/>
            <a:ext cx="11612880" cy="348557"/>
          </a:xfrm>
        </p:spPr>
        <p:txBody>
          <a:bodyPr wrap="square" anchor="ctr" anchorCtr="0">
            <a:spAutoFit/>
          </a:bodyPr>
          <a:lstStyle>
            <a:lvl1pPr marL="0" indent="0">
              <a:buNone/>
              <a:defRPr sz="1800">
                <a:latin typeface="+mn-lt"/>
              </a:defRPr>
            </a:lvl1pPr>
          </a:lstStyle>
          <a:p>
            <a:pPr lvl="0"/>
            <a:r>
              <a:rPr lang="en-US"/>
              <a:t>Secondary level text goes here. Lorem ipsum dolor sit </a:t>
            </a:r>
            <a:r>
              <a:rPr lang="en-US" err="1"/>
              <a:t>amet</a:t>
            </a:r>
            <a:r>
              <a:rPr lang="en-US"/>
              <a:t>.</a:t>
            </a:r>
          </a:p>
        </p:txBody>
      </p:sp>
      <p:sp>
        <p:nvSpPr>
          <p:cNvPr id="10" name="Slide Number Placeholder 6">
            <a:extLst>
              <a:ext uri="{FF2B5EF4-FFF2-40B4-BE49-F238E27FC236}">
                <a16:creationId xmlns:a16="http://schemas.microsoft.com/office/drawing/2014/main" id="{634455EC-817E-4DFC-8A82-3AE564282352}"/>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Tree>
    <p:extLst>
      <p:ext uri="{BB962C8B-B14F-4D97-AF65-F5344CB8AC3E}">
        <p14:creationId xmlns:p14="http://schemas.microsoft.com/office/powerpoint/2010/main" val="398627927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Subtitle &amp; Content">
    <p:bg>
      <p:bgPr>
        <a:solidFill>
          <a:schemeClr val="bg1"/>
        </a:solidFill>
        <a:effectLst/>
      </p:bgPr>
    </p:bg>
    <p:spTree>
      <p:nvGrpSpPr>
        <p:cNvPr id="1" name=""/>
        <p:cNvGrpSpPr/>
        <p:nvPr/>
      </p:nvGrpSpPr>
      <p:grpSpPr>
        <a:xfrm>
          <a:off x="0" y="0"/>
          <a:ext cx="0" cy="0"/>
          <a:chOff x="0" y="0"/>
          <a:chExt cx="0" cy="0"/>
        </a:xfrm>
      </p:grpSpPr>
      <p:sp>
        <p:nvSpPr>
          <p:cNvPr id="9" name="Text Placeholder 2">
            <a:extLst>
              <a:ext uri="{FF2B5EF4-FFF2-40B4-BE49-F238E27FC236}">
                <a16:creationId xmlns:a16="http://schemas.microsoft.com/office/drawing/2014/main" id="{E3AA8B4D-DD55-41D3-B7B0-2F86676B8C7A}"/>
              </a:ext>
            </a:extLst>
          </p:cNvPr>
          <p:cNvSpPr>
            <a:spLocks noGrp="1"/>
          </p:cNvSpPr>
          <p:nvPr>
            <p:ph type="body" idx="37" hasCustomPrompt="1"/>
          </p:nvPr>
        </p:nvSpPr>
        <p:spPr>
          <a:xfrm>
            <a:off x="4287521" y="1609726"/>
            <a:ext cx="7647807" cy="2221890"/>
          </a:xfrm>
        </p:spPr>
        <p:txBody>
          <a:bodyPr wrap="square" anchor="t" anchorCtr="0">
            <a:spAutoFit/>
          </a:bodyPr>
          <a:lstStyle>
            <a:lvl1pPr marL="0" indent="0">
              <a:buNone/>
              <a:defRPr sz="18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tie </a:t>
            </a:r>
            <a:r>
              <a:rPr lang="en-US" err="1"/>
              <a:t>tie</a:t>
            </a:r>
            <a:r>
              <a:rPr lang="en-US"/>
              <a:t> </a:t>
            </a:r>
            <a:r>
              <a:rPr lang="en-US" err="1"/>
              <a:t>tie</a:t>
            </a:r>
            <a:r>
              <a:rPr lang="en-US"/>
              <a:t> </a:t>
            </a:r>
            <a:r>
              <a:rPr lang="en-US" err="1"/>
              <a:t>condim</a:t>
            </a:r>
            <a:r>
              <a:rPr lang="en-US"/>
              <a:t> </a:t>
            </a:r>
            <a:r>
              <a:rPr lang="en-US" err="1"/>
              <a:t>entum</a:t>
            </a:r>
            <a:r>
              <a:rPr lang="en-US"/>
              <a:t>. </a:t>
            </a:r>
          </a:p>
          <a:p>
            <a:pPr lvl="0"/>
            <a:r>
              <a:rPr lang="en-US" err="1"/>
              <a:t>Phasellus</a:t>
            </a:r>
            <a:r>
              <a:rPr lang="en-US"/>
              <a:t> in </a:t>
            </a:r>
            <a:r>
              <a:rPr lang="en-US" err="1"/>
              <a:t>hendrerit</a:t>
            </a:r>
            <a:r>
              <a:rPr lang="en-US"/>
              <a:t> magna, a </a:t>
            </a:r>
            <a:r>
              <a:rPr lang="en-US" err="1"/>
              <a:t>accumsan</a:t>
            </a:r>
            <a:r>
              <a:rPr lang="en-US"/>
              <a:t> </a:t>
            </a:r>
            <a:r>
              <a:rPr lang="en-US" err="1"/>
              <a:t>velit</a:t>
            </a:r>
            <a:r>
              <a:rPr lang="en-US"/>
              <a:t>. Morbi </a:t>
            </a:r>
            <a:r>
              <a:rPr lang="en-US" err="1"/>
              <a:t>aliquam</a:t>
            </a:r>
            <a:r>
              <a:rPr lang="en-US"/>
              <a:t> magna </a:t>
            </a:r>
            <a:r>
              <a:rPr lang="en-US" err="1"/>
              <a:t>eu</a:t>
            </a:r>
            <a:r>
              <a:rPr lang="en-US"/>
              <a:t> </a:t>
            </a:r>
            <a:r>
              <a:rPr lang="en-US" err="1"/>
              <a:t>metus</a:t>
            </a:r>
            <a:r>
              <a:rPr lang="en-US"/>
              <a:t> </a:t>
            </a:r>
            <a:r>
              <a:rPr lang="en-US" err="1"/>
              <a:t>molestie</a:t>
            </a:r>
            <a:r>
              <a:rPr lang="en-US"/>
              <a:t> </a:t>
            </a:r>
            <a:r>
              <a:rPr lang="en-US" err="1"/>
              <a:t>fringilla</a:t>
            </a:r>
            <a:r>
              <a:rPr lang="en-US"/>
              <a:t>. </a:t>
            </a:r>
            <a:r>
              <a:rPr lang="en-US" err="1"/>
              <a:t>Suspendisse</a:t>
            </a:r>
            <a:r>
              <a:rPr lang="en-US"/>
              <a:t> </a:t>
            </a:r>
            <a:r>
              <a:rPr lang="en-US" err="1"/>
              <a:t>leo</a:t>
            </a:r>
            <a:r>
              <a:rPr lang="en-US"/>
              <a:t> </a:t>
            </a:r>
            <a:r>
              <a:rPr lang="en-US" err="1"/>
              <a:t>erat</a:t>
            </a:r>
            <a:r>
              <a:rPr lang="en-US"/>
              <a:t>, </a:t>
            </a:r>
            <a:r>
              <a:rPr lang="en-US" err="1"/>
              <a:t>condimentum</a:t>
            </a:r>
            <a:r>
              <a:rPr lang="en-US"/>
              <a:t> sed eros in, vestibulum </a:t>
            </a:r>
            <a:r>
              <a:rPr lang="en-US" err="1"/>
              <a:t>tincidunt</a:t>
            </a:r>
            <a:r>
              <a:rPr lang="en-US"/>
              <a:t> </a:t>
            </a:r>
            <a:r>
              <a:rPr lang="en-US" err="1"/>
              <a:t>elit</a:t>
            </a:r>
            <a:r>
              <a:rPr lang="en-US"/>
              <a:t>. </a:t>
            </a:r>
            <a:r>
              <a:rPr lang="en-US" err="1"/>
              <a:t>Pellentesque</a:t>
            </a:r>
            <a:r>
              <a:rPr lang="en-US"/>
              <a:t> </a:t>
            </a:r>
            <a:r>
              <a:rPr lang="en-US" err="1"/>
              <a:t>lacus</a:t>
            </a:r>
            <a:r>
              <a:rPr lang="en-US"/>
              <a:t> </a:t>
            </a:r>
            <a:r>
              <a:rPr lang="en-US" err="1"/>
              <a:t>arcu</a:t>
            </a:r>
            <a:r>
              <a:rPr lang="en-US"/>
              <a:t>, </a:t>
            </a:r>
            <a:r>
              <a:rPr lang="en-US" err="1"/>
              <a:t>varius</a:t>
            </a:r>
            <a:r>
              <a:rPr lang="en-US"/>
              <a:t> </a:t>
            </a:r>
            <a:r>
              <a:rPr lang="en-US" err="1"/>
              <a:t>nec</a:t>
            </a:r>
            <a:r>
              <a:rPr lang="en-US"/>
              <a:t> </a:t>
            </a:r>
            <a:r>
              <a:rPr lang="en-US" err="1"/>
              <a:t>urna</a:t>
            </a:r>
            <a:r>
              <a:rPr lang="en-US"/>
              <a:t> sed, </a:t>
            </a:r>
            <a:r>
              <a:rPr lang="en-US" err="1"/>
              <a:t>malesuada</a:t>
            </a:r>
            <a:r>
              <a:rPr lang="en-US"/>
              <a:t> </a:t>
            </a:r>
            <a:r>
              <a:rPr lang="en-US" err="1"/>
              <a:t>lobortis</a:t>
            </a:r>
            <a:r>
              <a:rPr lang="en-US"/>
              <a:t> </a:t>
            </a:r>
            <a:r>
              <a:rPr lang="en-US" err="1"/>
              <a:t>augue</a:t>
            </a:r>
            <a:r>
              <a:rPr lang="en-US"/>
              <a:t>. </a:t>
            </a:r>
            <a:r>
              <a:rPr lang="en-US" err="1"/>
              <a:t>Curabitur</a:t>
            </a:r>
            <a:r>
              <a:rPr lang="en-US"/>
              <a:t> a diam ac diam </a:t>
            </a:r>
            <a:r>
              <a:rPr lang="en-US" err="1"/>
              <a:t>rhoncus</a:t>
            </a:r>
            <a:r>
              <a:rPr lang="en-US"/>
              <a:t> </a:t>
            </a:r>
            <a:r>
              <a:rPr lang="en-US" err="1"/>
              <a:t>molestie</a:t>
            </a:r>
            <a:r>
              <a:rPr lang="en-US"/>
              <a:t> porta vel diam. Nam in </a:t>
            </a:r>
            <a:r>
              <a:rPr lang="en-US" err="1"/>
              <a:t>commodo</a:t>
            </a:r>
            <a:r>
              <a:rPr lang="en-US"/>
              <a:t> </a:t>
            </a:r>
            <a:r>
              <a:rPr lang="en-US" err="1"/>
              <a:t>massa</a:t>
            </a:r>
            <a:r>
              <a:rPr lang="en-US"/>
              <a:t>.</a:t>
            </a:r>
          </a:p>
        </p:txBody>
      </p:sp>
      <p:sp>
        <p:nvSpPr>
          <p:cNvPr id="8" name="Rectangle 7">
            <a:extLst>
              <a:ext uri="{FF2B5EF4-FFF2-40B4-BE49-F238E27FC236}">
                <a16:creationId xmlns:a16="http://schemas.microsoft.com/office/drawing/2014/main" id="{B21A85F4-FED3-424A-A059-8B91AF23D35D}"/>
              </a:ext>
            </a:extLst>
          </p:cNvPr>
          <p:cNvSpPr/>
          <p:nvPr userDrawn="1"/>
        </p:nvSpPr>
        <p:spPr bwMode="ltGray">
          <a:xfrm>
            <a:off x="0" y="2"/>
            <a:ext cx="12192000" cy="12953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970B0217-EA68-354A-A48D-B84CFF40EFAA}"/>
              </a:ext>
            </a:extLst>
          </p:cNvPr>
          <p:cNvSpPr>
            <a:spLocks noGrp="1"/>
          </p:cNvSpPr>
          <p:nvPr>
            <p:ph type="title" hasCustomPrompt="1"/>
          </p:nvPr>
        </p:nvSpPr>
        <p:spPr bwMode="black">
          <a:xfrm>
            <a:off x="298807" y="397385"/>
            <a:ext cx="11612880" cy="600934"/>
          </a:xfrm>
        </p:spPr>
        <p:txBody>
          <a:bodyPr wrap="square" tIns="0" rIns="0" bIns="0">
            <a:spAutoFit/>
          </a:bodyPr>
          <a:lstStyle>
            <a:lvl1pPr>
              <a:lnSpc>
                <a:spcPct val="85000"/>
              </a:lnSpc>
              <a:defRPr sz="4400">
                <a:latin typeface="+mj-lt"/>
              </a:defRPr>
            </a:lvl1pPr>
          </a:lstStyle>
          <a:p>
            <a:r>
              <a:rPr lang="en-US"/>
              <a:t>Title</a:t>
            </a:r>
          </a:p>
        </p:txBody>
      </p:sp>
      <p:sp>
        <p:nvSpPr>
          <p:cNvPr id="5" name="Text Placeholder 4">
            <a:extLst>
              <a:ext uri="{FF2B5EF4-FFF2-40B4-BE49-F238E27FC236}">
                <a16:creationId xmlns:a16="http://schemas.microsoft.com/office/drawing/2014/main" id="{08FB926F-0EA3-394E-A37B-B2113E63EFCB}"/>
              </a:ext>
            </a:extLst>
          </p:cNvPr>
          <p:cNvSpPr>
            <a:spLocks noGrp="1"/>
          </p:cNvSpPr>
          <p:nvPr>
            <p:ph type="body" sz="quarter" idx="14" hasCustomPrompt="1"/>
          </p:nvPr>
        </p:nvSpPr>
        <p:spPr>
          <a:xfrm>
            <a:off x="298808" y="1609725"/>
            <a:ext cx="3657600" cy="878702"/>
          </a:xfrm>
        </p:spPr>
        <p:txBody>
          <a:bodyPr anchor="t" anchorCtr="0">
            <a:spAutoFit/>
          </a:bodyPr>
          <a:lstStyle>
            <a:lvl1pPr marL="0" indent="0">
              <a:buNone/>
              <a:defRPr>
                <a:latin typeface="+mn-lt"/>
              </a:defRPr>
            </a:lvl1pPr>
          </a:lstStyle>
          <a:p>
            <a:pPr lvl="0"/>
            <a:r>
              <a:rPr lang="en-US"/>
              <a:t>Subtitle here. Lorem ipsum dolor sit </a:t>
            </a:r>
            <a:r>
              <a:rPr lang="en-US" err="1"/>
              <a:t>amet</a:t>
            </a:r>
            <a:r>
              <a:rPr lang="en-US"/>
              <a:t>.</a:t>
            </a:r>
          </a:p>
        </p:txBody>
      </p:sp>
      <p:sp>
        <p:nvSpPr>
          <p:cNvPr id="14" name="Slide Number Placeholder 6">
            <a:extLst>
              <a:ext uri="{FF2B5EF4-FFF2-40B4-BE49-F238E27FC236}">
                <a16:creationId xmlns:a16="http://schemas.microsoft.com/office/drawing/2014/main" id="{0F1F3520-1E00-4339-9F50-FEDE0FCAC749}"/>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Tree>
    <p:extLst>
      <p:ext uri="{BB962C8B-B14F-4D97-AF65-F5344CB8AC3E}">
        <p14:creationId xmlns:p14="http://schemas.microsoft.com/office/powerpoint/2010/main" val="114224081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le &amp; 2 Columns">
    <p:bg>
      <p:bgPr>
        <a:solidFill>
          <a:schemeClr val="bg1"/>
        </a:solidFill>
        <a:effectLst/>
      </p:bgPr>
    </p:bg>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D4CA49AF-6AB2-4D07-A71E-0613B8FB2BBA}"/>
              </a:ext>
            </a:extLst>
          </p:cNvPr>
          <p:cNvSpPr>
            <a:spLocks noGrp="1"/>
          </p:cNvSpPr>
          <p:nvPr>
            <p:ph type="body" idx="29" hasCustomPrompt="1"/>
          </p:nvPr>
        </p:nvSpPr>
        <p:spPr>
          <a:xfrm>
            <a:off x="312761" y="1755410"/>
            <a:ext cx="5700563" cy="2599430"/>
          </a:xfrm>
        </p:spPr>
        <p:txBody>
          <a:bodyPr anchor="t" anchorCtr="0">
            <a:spAutoFit/>
          </a:bodyPr>
          <a:lstStyle>
            <a:lvl1pPr marL="0" indent="0">
              <a:buNone/>
              <a:defRPr sz="18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TITLE</a:t>
            </a:r>
          </a:p>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Phasellus</a:t>
            </a:r>
            <a:r>
              <a:rPr lang="en-US"/>
              <a:t> in </a:t>
            </a:r>
            <a:r>
              <a:rPr lang="en-US" err="1"/>
              <a:t>hendrerit</a:t>
            </a:r>
            <a:r>
              <a:rPr lang="en-US"/>
              <a:t> magna, a </a:t>
            </a:r>
            <a:r>
              <a:rPr lang="en-US" err="1"/>
              <a:t>accumsan</a:t>
            </a:r>
            <a:r>
              <a:rPr lang="en-US"/>
              <a:t> </a:t>
            </a:r>
            <a:r>
              <a:rPr lang="en-US" err="1"/>
              <a:t>velit</a:t>
            </a:r>
            <a:r>
              <a:rPr lang="en-US"/>
              <a:t>. Morbi </a:t>
            </a:r>
            <a:r>
              <a:rPr lang="en-US" err="1"/>
              <a:t>aliquam</a:t>
            </a:r>
            <a:r>
              <a:rPr lang="en-US"/>
              <a:t> magna </a:t>
            </a:r>
            <a:r>
              <a:rPr lang="en-US" err="1"/>
              <a:t>eu</a:t>
            </a:r>
            <a:r>
              <a:rPr lang="en-US"/>
              <a:t> </a:t>
            </a:r>
            <a:r>
              <a:rPr lang="en-US" err="1"/>
              <a:t>metus</a:t>
            </a:r>
            <a:r>
              <a:rPr lang="en-US"/>
              <a:t> </a:t>
            </a:r>
            <a:r>
              <a:rPr lang="en-US" err="1"/>
              <a:t>molestie</a:t>
            </a:r>
            <a:r>
              <a:rPr lang="en-US"/>
              <a:t> </a:t>
            </a:r>
            <a:r>
              <a:rPr lang="en-US" err="1"/>
              <a:t>fringilla</a:t>
            </a:r>
            <a:r>
              <a:rPr lang="en-US"/>
              <a:t>. </a:t>
            </a:r>
            <a:r>
              <a:rPr lang="en-US" err="1"/>
              <a:t>Suspendisse</a:t>
            </a:r>
            <a:r>
              <a:rPr lang="en-US"/>
              <a:t> </a:t>
            </a:r>
            <a:r>
              <a:rPr lang="en-US" err="1"/>
              <a:t>leo</a:t>
            </a:r>
            <a:r>
              <a:rPr lang="en-US"/>
              <a:t> </a:t>
            </a:r>
            <a:r>
              <a:rPr lang="en-US" err="1"/>
              <a:t>erat</a:t>
            </a:r>
            <a:r>
              <a:rPr lang="en-US"/>
              <a:t>, </a:t>
            </a:r>
            <a:r>
              <a:rPr lang="en-US" err="1"/>
              <a:t>condimentum</a:t>
            </a:r>
            <a:r>
              <a:rPr lang="en-US"/>
              <a:t> sed eros in, vestibulum </a:t>
            </a:r>
            <a:r>
              <a:rPr lang="en-US" err="1"/>
              <a:t>tincidunt</a:t>
            </a:r>
            <a:r>
              <a:rPr lang="en-US"/>
              <a:t> </a:t>
            </a:r>
            <a:r>
              <a:rPr lang="en-US" err="1"/>
              <a:t>elit</a:t>
            </a:r>
            <a:r>
              <a:rPr lang="en-US"/>
              <a:t>. </a:t>
            </a:r>
          </a:p>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tie </a:t>
            </a:r>
            <a:r>
              <a:rPr lang="en-US" err="1"/>
              <a:t>tie</a:t>
            </a:r>
            <a:r>
              <a:rPr lang="en-US"/>
              <a:t> </a:t>
            </a:r>
            <a:r>
              <a:rPr lang="en-US" err="1"/>
              <a:t>tie</a:t>
            </a:r>
            <a:r>
              <a:rPr lang="en-US"/>
              <a:t> </a:t>
            </a:r>
            <a:r>
              <a:rPr lang="en-US" err="1"/>
              <a:t>condim</a:t>
            </a:r>
            <a:r>
              <a:rPr lang="en-US"/>
              <a:t> </a:t>
            </a:r>
            <a:r>
              <a:rPr lang="en-US" err="1"/>
              <a:t>entum</a:t>
            </a:r>
            <a:r>
              <a:rPr lang="en-US"/>
              <a:t>.</a:t>
            </a:r>
          </a:p>
        </p:txBody>
      </p:sp>
      <p:sp>
        <p:nvSpPr>
          <p:cNvPr id="11" name="Text Placeholder 2">
            <a:extLst>
              <a:ext uri="{FF2B5EF4-FFF2-40B4-BE49-F238E27FC236}">
                <a16:creationId xmlns:a16="http://schemas.microsoft.com/office/drawing/2014/main" id="{0AA35B3B-94F1-4DE4-9FB5-CC73CB28DF40}"/>
              </a:ext>
            </a:extLst>
          </p:cNvPr>
          <p:cNvSpPr>
            <a:spLocks noGrp="1"/>
          </p:cNvSpPr>
          <p:nvPr>
            <p:ph type="body" idx="1" hasCustomPrompt="1"/>
          </p:nvPr>
        </p:nvSpPr>
        <p:spPr>
          <a:xfrm>
            <a:off x="6220269" y="1755410"/>
            <a:ext cx="5700563" cy="2599430"/>
          </a:xfrm>
        </p:spPr>
        <p:txBody>
          <a:bodyPr anchor="t" anchorCtr="0">
            <a:spAutoFit/>
          </a:bodyPr>
          <a:lstStyle>
            <a:lvl1pPr marL="0" indent="0">
              <a:buNone/>
              <a:defRPr sz="18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TITLE</a:t>
            </a:r>
          </a:p>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Phasellus</a:t>
            </a:r>
            <a:r>
              <a:rPr lang="en-US"/>
              <a:t> in </a:t>
            </a:r>
            <a:r>
              <a:rPr lang="en-US" err="1"/>
              <a:t>hendrerit</a:t>
            </a:r>
            <a:r>
              <a:rPr lang="en-US"/>
              <a:t> magna, a </a:t>
            </a:r>
            <a:r>
              <a:rPr lang="en-US" err="1"/>
              <a:t>accumsan</a:t>
            </a:r>
            <a:r>
              <a:rPr lang="en-US"/>
              <a:t> </a:t>
            </a:r>
            <a:r>
              <a:rPr lang="en-US" err="1"/>
              <a:t>velit</a:t>
            </a:r>
            <a:r>
              <a:rPr lang="en-US"/>
              <a:t>. Morbi </a:t>
            </a:r>
            <a:r>
              <a:rPr lang="en-US" err="1"/>
              <a:t>aliquam</a:t>
            </a:r>
            <a:r>
              <a:rPr lang="en-US"/>
              <a:t> magna </a:t>
            </a:r>
            <a:r>
              <a:rPr lang="en-US" err="1"/>
              <a:t>eu</a:t>
            </a:r>
            <a:r>
              <a:rPr lang="en-US"/>
              <a:t> </a:t>
            </a:r>
            <a:r>
              <a:rPr lang="en-US" err="1"/>
              <a:t>metus</a:t>
            </a:r>
            <a:r>
              <a:rPr lang="en-US"/>
              <a:t> </a:t>
            </a:r>
            <a:r>
              <a:rPr lang="en-US" err="1"/>
              <a:t>molestie</a:t>
            </a:r>
            <a:r>
              <a:rPr lang="en-US"/>
              <a:t> </a:t>
            </a:r>
            <a:r>
              <a:rPr lang="en-US" err="1"/>
              <a:t>fringilla</a:t>
            </a:r>
            <a:r>
              <a:rPr lang="en-US"/>
              <a:t>. </a:t>
            </a:r>
            <a:r>
              <a:rPr lang="en-US" err="1"/>
              <a:t>Suspendisse</a:t>
            </a:r>
            <a:r>
              <a:rPr lang="en-US"/>
              <a:t> </a:t>
            </a:r>
            <a:r>
              <a:rPr lang="en-US" err="1"/>
              <a:t>leo</a:t>
            </a:r>
            <a:r>
              <a:rPr lang="en-US"/>
              <a:t> </a:t>
            </a:r>
            <a:r>
              <a:rPr lang="en-US" err="1"/>
              <a:t>erat</a:t>
            </a:r>
            <a:r>
              <a:rPr lang="en-US"/>
              <a:t>, </a:t>
            </a:r>
            <a:r>
              <a:rPr lang="en-US" err="1"/>
              <a:t>condimentum</a:t>
            </a:r>
            <a:r>
              <a:rPr lang="en-US"/>
              <a:t> sed eros in, vestibulum </a:t>
            </a:r>
            <a:r>
              <a:rPr lang="en-US" err="1"/>
              <a:t>tincidunt</a:t>
            </a:r>
            <a:r>
              <a:rPr lang="en-US"/>
              <a:t> </a:t>
            </a:r>
            <a:r>
              <a:rPr lang="en-US" err="1"/>
              <a:t>elit</a:t>
            </a:r>
            <a:r>
              <a:rPr lang="en-US"/>
              <a:t>.</a:t>
            </a:r>
          </a:p>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tie </a:t>
            </a:r>
            <a:r>
              <a:rPr lang="en-US" err="1"/>
              <a:t>tie</a:t>
            </a:r>
            <a:r>
              <a:rPr lang="en-US"/>
              <a:t> </a:t>
            </a:r>
            <a:r>
              <a:rPr lang="en-US" err="1"/>
              <a:t>tie</a:t>
            </a:r>
            <a:r>
              <a:rPr lang="en-US"/>
              <a:t> </a:t>
            </a:r>
            <a:r>
              <a:rPr lang="en-US" err="1"/>
              <a:t>condim</a:t>
            </a:r>
            <a:r>
              <a:rPr lang="en-US"/>
              <a:t> </a:t>
            </a:r>
            <a:r>
              <a:rPr lang="en-US" err="1"/>
              <a:t>entum</a:t>
            </a:r>
            <a:r>
              <a:rPr lang="en-US"/>
              <a:t>. </a:t>
            </a:r>
          </a:p>
        </p:txBody>
      </p:sp>
      <p:sp>
        <p:nvSpPr>
          <p:cNvPr id="24" name="Rectangle 23">
            <a:extLst>
              <a:ext uri="{FF2B5EF4-FFF2-40B4-BE49-F238E27FC236}">
                <a16:creationId xmlns:a16="http://schemas.microsoft.com/office/drawing/2014/main" id="{5DD02BB2-A349-B449-B34B-9F8A7EDCAE6A}"/>
              </a:ext>
            </a:extLst>
          </p:cNvPr>
          <p:cNvSpPr/>
          <p:nvPr userDrawn="1"/>
        </p:nvSpPr>
        <p:spPr bwMode="ltGray">
          <a:xfrm>
            <a:off x="0" y="2"/>
            <a:ext cx="12192000" cy="12953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970B0217-EA68-354A-A48D-B84CFF40EFAA}"/>
              </a:ext>
            </a:extLst>
          </p:cNvPr>
          <p:cNvSpPr>
            <a:spLocks noGrp="1"/>
          </p:cNvSpPr>
          <p:nvPr>
            <p:ph type="title" hasCustomPrompt="1"/>
          </p:nvPr>
        </p:nvSpPr>
        <p:spPr>
          <a:xfrm>
            <a:off x="298807" y="397385"/>
            <a:ext cx="11612880" cy="600934"/>
          </a:xfrm>
        </p:spPr>
        <p:txBody>
          <a:bodyPr tIns="0" rIns="0" bIns="0">
            <a:spAutoFit/>
          </a:bodyPr>
          <a:lstStyle>
            <a:lvl1pPr>
              <a:defRPr sz="4400">
                <a:latin typeface="+mj-lt"/>
              </a:defRPr>
            </a:lvl1pPr>
          </a:lstStyle>
          <a:p>
            <a:r>
              <a:rPr lang="en-US"/>
              <a:t>Title</a:t>
            </a:r>
          </a:p>
        </p:txBody>
      </p:sp>
      <p:cxnSp>
        <p:nvCxnSpPr>
          <p:cNvPr id="16" name="Straight Connector 15">
            <a:extLst>
              <a:ext uri="{FF2B5EF4-FFF2-40B4-BE49-F238E27FC236}">
                <a16:creationId xmlns:a16="http://schemas.microsoft.com/office/drawing/2014/main" id="{6318BB02-8B78-3F40-A553-69763D21178F}"/>
              </a:ext>
            </a:extLst>
          </p:cNvPr>
          <p:cNvCxnSpPr>
            <a:cxnSpLocks/>
          </p:cNvCxnSpPr>
          <p:nvPr userDrawn="1"/>
        </p:nvCxnSpPr>
        <p:spPr>
          <a:xfrm>
            <a:off x="312762" y="1676400"/>
            <a:ext cx="5706572"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4619A5C-24C9-3E4F-BC6E-B885D452657A}"/>
              </a:ext>
            </a:extLst>
          </p:cNvPr>
          <p:cNvCxnSpPr>
            <a:cxnSpLocks/>
          </p:cNvCxnSpPr>
          <p:nvPr userDrawn="1"/>
        </p:nvCxnSpPr>
        <p:spPr>
          <a:xfrm>
            <a:off x="6220268" y="1676400"/>
            <a:ext cx="5716589"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Slide Number Placeholder 6">
            <a:extLst>
              <a:ext uri="{FF2B5EF4-FFF2-40B4-BE49-F238E27FC236}">
                <a16:creationId xmlns:a16="http://schemas.microsoft.com/office/drawing/2014/main" id="{D01DA2DA-9A5A-4A90-B454-D3B5FC08774A}"/>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Tree>
    <p:extLst>
      <p:ext uri="{BB962C8B-B14F-4D97-AF65-F5344CB8AC3E}">
        <p14:creationId xmlns:p14="http://schemas.microsoft.com/office/powerpoint/2010/main" val="305671392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Subtitle &amp; 2 Columns">
    <p:bg>
      <p:bgPr>
        <a:solidFill>
          <a:schemeClr val="bg1"/>
        </a:solidFill>
        <a:effectLst/>
      </p:bgPr>
    </p:bg>
    <p:spTree>
      <p:nvGrpSpPr>
        <p:cNvPr id="1" name=""/>
        <p:cNvGrpSpPr/>
        <p:nvPr/>
      </p:nvGrpSpPr>
      <p:grpSpPr>
        <a:xfrm>
          <a:off x="0" y="0"/>
          <a:ext cx="0" cy="0"/>
          <a:chOff x="0" y="0"/>
          <a:chExt cx="0" cy="0"/>
        </a:xfrm>
      </p:grpSpPr>
      <p:sp>
        <p:nvSpPr>
          <p:cNvPr id="18" name="Text Placeholder 2">
            <a:extLst>
              <a:ext uri="{FF2B5EF4-FFF2-40B4-BE49-F238E27FC236}">
                <a16:creationId xmlns:a16="http://schemas.microsoft.com/office/drawing/2014/main" id="{BED7C366-0283-43DA-83C6-5EA7A966408D}"/>
              </a:ext>
            </a:extLst>
          </p:cNvPr>
          <p:cNvSpPr>
            <a:spLocks noGrp="1"/>
          </p:cNvSpPr>
          <p:nvPr>
            <p:ph type="body" idx="29" hasCustomPrompt="1"/>
          </p:nvPr>
        </p:nvSpPr>
        <p:spPr>
          <a:xfrm>
            <a:off x="296864" y="2492969"/>
            <a:ext cx="5700563" cy="1972591"/>
          </a:xfrm>
        </p:spPr>
        <p:txBody>
          <a:bodyPr anchor="t" anchorCtr="0">
            <a:spAutoFit/>
          </a:bodyPr>
          <a:lstStyle>
            <a:lvl1pPr marL="0" indent="0">
              <a:buNone/>
              <a:defRPr sz="18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TITLE</a:t>
            </a:r>
          </a:p>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Morbi </a:t>
            </a:r>
            <a:r>
              <a:rPr lang="en-US" err="1"/>
              <a:t>aliquam</a:t>
            </a:r>
            <a:r>
              <a:rPr lang="en-US"/>
              <a:t> magna </a:t>
            </a:r>
            <a:r>
              <a:rPr lang="en-US" err="1"/>
              <a:t>eu</a:t>
            </a:r>
            <a:r>
              <a:rPr lang="en-US"/>
              <a:t> </a:t>
            </a:r>
            <a:r>
              <a:rPr lang="en-US" err="1"/>
              <a:t>metus</a:t>
            </a:r>
            <a:r>
              <a:rPr lang="en-US"/>
              <a:t> </a:t>
            </a:r>
            <a:r>
              <a:rPr lang="en-US" err="1"/>
              <a:t>molestie</a:t>
            </a:r>
            <a:r>
              <a:rPr lang="en-US"/>
              <a:t> </a:t>
            </a:r>
            <a:r>
              <a:rPr lang="en-US" err="1"/>
              <a:t>fringilla</a:t>
            </a:r>
            <a:r>
              <a:rPr lang="en-US"/>
              <a:t>. </a:t>
            </a:r>
            <a:r>
              <a:rPr lang="en-US" err="1"/>
              <a:t>Suspendisse</a:t>
            </a:r>
            <a:r>
              <a:rPr lang="en-US"/>
              <a:t> </a:t>
            </a:r>
            <a:r>
              <a:rPr lang="en-US" err="1"/>
              <a:t>leo</a:t>
            </a:r>
            <a:r>
              <a:rPr lang="en-US"/>
              <a:t> </a:t>
            </a:r>
            <a:r>
              <a:rPr lang="en-US" err="1"/>
              <a:t>erat</a:t>
            </a:r>
            <a:r>
              <a:rPr lang="en-US"/>
              <a:t>, </a:t>
            </a:r>
            <a:r>
              <a:rPr lang="en-US" err="1"/>
              <a:t>condimentum</a:t>
            </a:r>
            <a:r>
              <a:rPr lang="en-US"/>
              <a:t> sed eros in, vestibulum </a:t>
            </a:r>
            <a:r>
              <a:rPr lang="en-US" err="1"/>
              <a:t>tincidunt</a:t>
            </a:r>
            <a:r>
              <a:rPr lang="en-US"/>
              <a:t> </a:t>
            </a:r>
            <a:r>
              <a:rPr lang="en-US" err="1"/>
              <a:t>elit</a:t>
            </a:r>
            <a:r>
              <a:rPr lang="en-US"/>
              <a:t>.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p>
        </p:txBody>
      </p:sp>
      <p:sp>
        <p:nvSpPr>
          <p:cNvPr id="15" name="Text Placeholder 2">
            <a:extLst>
              <a:ext uri="{FF2B5EF4-FFF2-40B4-BE49-F238E27FC236}">
                <a16:creationId xmlns:a16="http://schemas.microsoft.com/office/drawing/2014/main" id="{DB300564-33AD-460C-B57B-832D8FFB0257}"/>
              </a:ext>
            </a:extLst>
          </p:cNvPr>
          <p:cNvSpPr>
            <a:spLocks noGrp="1"/>
          </p:cNvSpPr>
          <p:nvPr>
            <p:ph type="body" idx="1" hasCustomPrompt="1"/>
          </p:nvPr>
        </p:nvSpPr>
        <p:spPr>
          <a:xfrm>
            <a:off x="6218287" y="2492968"/>
            <a:ext cx="5700563" cy="1972591"/>
          </a:xfrm>
        </p:spPr>
        <p:txBody>
          <a:bodyPr anchor="t" anchorCtr="0">
            <a:spAutoFit/>
          </a:bodyPr>
          <a:lstStyle>
            <a:lvl1pPr marL="0" indent="0">
              <a:buNone/>
              <a:defRPr sz="18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TITLE</a:t>
            </a:r>
          </a:p>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Morbi </a:t>
            </a:r>
            <a:r>
              <a:rPr lang="en-US" err="1"/>
              <a:t>aliquam</a:t>
            </a:r>
            <a:r>
              <a:rPr lang="en-US"/>
              <a:t> magna </a:t>
            </a:r>
            <a:r>
              <a:rPr lang="en-US" err="1"/>
              <a:t>eu</a:t>
            </a:r>
            <a:r>
              <a:rPr lang="en-US"/>
              <a:t> </a:t>
            </a:r>
            <a:r>
              <a:rPr lang="en-US" err="1"/>
              <a:t>metus</a:t>
            </a:r>
            <a:r>
              <a:rPr lang="en-US"/>
              <a:t> </a:t>
            </a:r>
            <a:r>
              <a:rPr lang="en-US" err="1"/>
              <a:t>molestie</a:t>
            </a:r>
            <a:r>
              <a:rPr lang="en-US"/>
              <a:t> </a:t>
            </a:r>
            <a:r>
              <a:rPr lang="en-US" err="1"/>
              <a:t>fringilla</a:t>
            </a:r>
            <a:r>
              <a:rPr lang="en-US"/>
              <a:t>. </a:t>
            </a:r>
            <a:r>
              <a:rPr lang="en-US" err="1"/>
              <a:t>Suspendisse</a:t>
            </a:r>
            <a:r>
              <a:rPr lang="en-US"/>
              <a:t> </a:t>
            </a:r>
            <a:r>
              <a:rPr lang="en-US" err="1"/>
              <a:t>leo</a:t>
            </a:r>
            <a:r>
              <a:rPr lang="en-US"/>
              <a:t> </a:t>
            </a:r>
            <a:r>
              <a:rPr lang="en-US" err="1"/>
              <a:t>erat</a:t>
            </a:r>
            <a:r>
              <a:rPr lang="en-US"/>
              <a:t>, </a:t>
            </a:r>
            <a:r>
              <a:rPr lang="en-US" err="1"/>
              <a:t>condimentum</a:t>
            </a:r>
            <a:r>
              <a:rPr lang="en-US"/>
              <a:t> sed eros in, vestibulum </a:t>
            </a:r>
            <a:r>
              <a:rPr lang="en-US" err="1"/>
              <a:t>tincidunt</a:t>
            </a:r>
            <a:r>
              <a:rPr lang="en-US"/>
              <a:t> </a:t>
            </a:r>
            <a:r>
              <a:rPr lang="en-US" err="1"/>
              <a:t>elit</a:t>
            </a:r>
            <a:r>
              <a:rPr lang="en-US"/>
              <a:t>.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p>
        </p:txBody>
      </p:sp>
      <p:sp>
        <p:nvSpPr>
          <p:cNvPr id="24" name="Rectangle 23">
            <a:extLst>
              <a:ext uri="{FF2B5EF4-FFF2-40B4-BE49-F238E27FC236}">
                <a16:creationId xmlns:a16="http://schemas.microsoft.com/office/drawing/2014/main" id="{5DD02BB2-A349-B449-B34B-9F8A7EDCAE6A}"/>
              </a:ext>
            </a:extLst>
          </p:cNvPr>
          <p:cNvSpPr/>
          <p:nvPr userDrawn="1"/>
        </p:nvSpPr>
        <p:spPr bwMode="ltGray">
          <a:xfrm>
            <a:off x="0" y="2"/>
            <a:ext cx="12192000" cy="12953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970B0217-EA68-354A-A48D-B84CFF40EFAA}"/>
              </a:ext>
            </a:extLst>
          </p:cNvPr>
          <p:cNvSpPr>
            <a:spLocks noGrp="1"/>
          </p:cNvSpPr>
          <p:nvPr>
            <p:ph type="title" hasCustomPrompt="1"/>
          </p:nvPr>
        </p:nvSpPr>
        <p:spPr>
          <a:xfrm>
            <a:off x="298807" y="397385"/>
            <a:ext cx="11612880" cy="600934"/>
          </a:xfrm>
        </p:spPr>
        <p:txBody>
          <a:bodyPr tIns="0" rIns="0" bIns="0">
            <a:spAutoFit/>
          </a:bodyPr>
          <a:lstStyle>
            <a:lvl1pPr>
              <a:defRPr sz="4400">
                <a:latin typeface="+mj-lt"/>
              </a:defRPr>
            </a:lvl1pPr>
          </a:lstStyle>
          <a:p>
            <a:r>
              <a:rPr lang="en-US"/>
              <a:t>Title</a:t>
            </a:r>
          </a:p>
        </p:txBody>
      </p:sp>
      <p:sp>
        <p:nvSpPr>
          <p:cNvPr id="16" name="Rectangle 15">
            <a:extLst>
              <a:ext uri="{FF2B5EF4-FFF2-40B4-BE49-F238E27FC236}">
                <a16:creationId xmlns:a16="http://schemas.microsoft.com/office/drawing/2014/main" id="{1E43C2B4-9830-CE46-A39E-B560CDCB4753}"/>
              </a:ext>
            </a:extLst>
          </p:cNvPr>
          <p:cNvSpPr/>
          <p:nvPr userDrawn="1"/>
        </p:nvSpPr>
        <p:spPr bwMode="ltGray">
          <a:xfrm>
            <a:off x="0" y="1295401"/>
            <a:ext cx="12192000" cy="889001"/>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Text Placeholder 9">
            <a:extLst>
              <a:ext uri="{FF2B5EF4-FFF2-40B4-BE49-F238E27FC236}">
                <a16:creationId xmlns:a16="http://schemas.microsoft.com/office/drawing/2014/main" id="{DF28EDDF-AD99-7C44-B415-989893C46A43}"/>
              </a:ext>
            </a:extLst>
          </p:cNvPr>
          <p:cNvSpPr>
            <a:spLocks noGrp="1"/>
          </p:cNvSpPr>
          <p:nvPr>
            <p:ph type="body" sz="quarter" idx="15" hasCustomPrompt="1"/>
          </p:nvPr>
        </p:nvSpPr>
        <p:spPr>
          <a:xfrm>
            <a:off x="296825" y="1565623"/>
            <a:ext cx="11612880" cy="348557"/>
          </a:xfrm>
        </p:spPr>
        <p:txBody>
          <a:bodyPr anchor="ctr" anchorCtr="0">
            <a:spAutoFit/>
          </a:bodyPr>
          <a:lstStyle>
            <a:lvl1pPr marL="0" indent="0">
              <a:buNone/>
              <a:defRPr sz="1800">
                <a:latin typeface="+mn-lt"/>
              </a:defRPr>
            </a:lvl1pPr>
          </a:lstStyle>
          <a:p>
            <a:pPr lvl="0"/>
            <a:r>
              <a:rPr lang="en-US"/>
              <a:t>Secondary level text goes here. Lorem ipsum dolor sit </a:t>
            </a:r>
            <a:r>
              <a:rPr lang="en-US" err="1"/>
              <a:t>amet</a:t>
            </a:r>
            <a:r>
              <a:rPr lang="en-US"/>
              <a:t>.</a:t>
            </a:r>
          </a:p>
        </p:txBody>
      </p:sp>
      <p:sp>
        <p:nvSpPr>
          <p:cNvPr id="10" name="Slide Number Placeholder 6">
            <a:extLst>
              <a:ext uri="{FF2B5EF4-FFF2-40B4-BE49-F238E27FC236}">
                <a16:creationId xmlns:a16="http://schemas.microsoft.com/office/drawing/2014/main" id="{634455EC-817E-4DFC-8A82-3AE564282352}"/>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Tree>
    <p:extLst>
      <p:ext uri="{BB962C8B-B14F-4D97-AF65-F5344CB8AC3E}">
        <p14:creationId xmlns:p14="http://schemas.microsoft.com/office/powerpoint/2010/main" val="204942524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3 Vertical Columns">
    <p:bg>
      <p:bgPr>
        <a:solidFill>
          <a:schemeClr val="bg1"/>
        </a:solidFill>
        <a:effectLst/>
      </p:bgPr>
    </p:bg>
    <p:spTree>
      <p:nvGrpSpPr>
        <p:cNvPr id="1" name=""/>
        <p:cNvGrpSpPr/>
        <p:nvPr/>
      </p:nvGrpSpPr>
      <p:grpSpPr>
        <a:xfrm>
          <a:off x="0" y="0"/>
          <a:ext cx="0" cy="0"/>
          <a:chOff x="0" y="0"/>
          <a:chExt cx="0" cy="0"/>
        </a:xfrm>
      </p:grpSpPr>
      <p:sp>
        <p:nvSpPr>
          <p:cNvPr id="15" name="Text Placeholder 3">
            <a:extLst>
              <a:ext uri="{FF2B5EF4-FFF2-40B4-BE49-F238E27FC236}">
                <a16:creationId xmlns:a16="http://schemas.microsoft.com/office/drawing/2014/main" id="{9C24331E-1638-4459-8142-AE0264663874}"/>
              </a:ext>
            </a:extLst>
          </p:cNvPr>
          <p:cNvSpPr>
            <a:spLocks noGrp="1"/>
          </p:cNvSpPr>
          <p:nvPr>
            <p:ph type="body" sz="quarter" idx="38" hasCustomPrompt="1"/>
          </p:nvPr>
        </p:nvSpPr>
        <p:spPr>
          <a:xfrm>
            <a:off x="298809" y="1751888"/>
            <a:ext cx="3750199" cy="3098028"/>
          </a:xfrm>
        </p:spPr>
        <p:txBody>
          <a:bodyPr>
            <a:spAutoFit/>
          </a:bodyPr>
          <a:lstStyle>
            <a:lvl1pPr marL="0" indent="0">
              <a:buNone/>
              <a:defRPr sz="1800">
                <a:latin typeface="+mn-lt"/>
              </a:defRPr>
            </a:lvl1pPr>
          </a:lstStyle>
          <a:p>
            <a:pPr lvl="0"/>
            <a:r>
              <a:rPr lang="en-US"/>
              <a:t>TITLE</a:t>
            </a:r>
          </a:p>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tie </a:t>
            </a:r>
            <a:r>
              <a:rPr lang="en-US" err="1"/>
              <a:t>tie</a:t>
            </a:r>
            <a:r>
              <a:rPr lang="en-US"/>
              <a:t> </a:t>
            </a:r>
            <a:r>
              <a:rPr lang="en-US" err="1"/>
              <a:t>tie</a:t>
            </a:r>
            <a:r>
              <a:rPr lang="en-US"/>
              <a:t> </a:t>
            </a:r>
            <a:r>
              <a:rPr lang="en-US" err="1"/>
              <a:t>condim</a:t>
            </a:r>
            <a:r>
              <a:rPr lang="en-US"/>
              <a:t> </a:t>
            </a:r>
            <a:r>
              <a:rPr lang="en-US" err="1"/>
              <a:t>entum</a:t>
            </a:r>
            <a:r>
              <a:rPr lang="en-US"/>
              <a:t>. </a:t>
            </a:r>
          </a:p>
          <a:p>
            <a:pPr lvl="0"/>
            <a:r>
              <a:rPr lang="en-US" err="1"/>
              <a:t>Phasellus</a:t>
            </a:r>
            <a:r>
              <a:rPr lang="en-US"/>
              <a:t> in </a:t>
            </a:r>
            <a:r>
              <a:rPr lang="en-US" err="1"/>
              <a:t>hendrerit</a:t>
            </a:r>
            <a:r>
              <a:rPr lang="en-US"/>
              <a:t> magna, a </a:t>
            </a:r>
            <a:r>
              <a:rPr lang="en-US" err="1"/>
              <a:t>accumsan</a:t>
            </a:r>
            <a:r>
              <a:rPr lang="en-US"/>
              <a:t> </a:t>
            </a:r>
            <a:r>
              <a:rPr lang="en-US" err="1"/>
              <a:t>velit</a:t>
            </a:r>
            <a:r>
              <a:rPr lang="en-US"/>
              <a:t>. Morbi </a:t>
            </a:r>
            <a:r>
              <a:rPr lang="en-US" err="1"/>
              <a:t>aliquam</a:t>
            </a:r>
            <a:r>
              <a:rPr lang="en-US"/>
              <a:t> magna </a:t>
            </a:r>
            <a:r>
              <a:rPr lang="en-US" err="1"/>
              <a:t>eu</a:t>
            </a:r>
            <a:r>
              <a:rPr lang="en-US"/>
              <a:t> </a:t>
            </a:r>
            <a:r>
              <a:rPr lang="en-US" err="1"/>
              <a:t>metus</a:t>
            </a:r>
            <a:r>
              <a:rPr lang="en-US"/>
              <a:t> </a:t>
            </a:r>
            <a:r>
              <a:rPr lang="en-US" err="1"/>
              <a:t>molestie</a:t>
            </a:r>
            <a:r>
              <a:rPr lang="en-US"/>
              <a:t> </a:t>
            </a:r>
            <a:r>
              <a:rPr lang="en-US" err="1"/>
              <a:t>fringilla</a:t>
            </a:r>
            <a:r>
              <a:rPr lang="en-US"/>
              <a:t>. </a:t>
            </a:r>
            <a:r>
              <a:rPr lang="en-US" err="1"/>
              <a:t>Suspendisse</a:t>
            </a:r>
            <a:r>
              <a:rPr lang="en-US"/>
              <a:t> </a:t>
            </a:r>
            <a:r>
              <a:rPr lang="en-US" err="1"/>
              <a:t>leo</a:t>
            </a:r>
            <a:r>
              <a:rPr lang="en-US"/>
              <a:t> </a:t>
            </a:r>
            <a:r>
              <a:rPr lang="en-US" err="1"/>
              <a:t>erat</a:t>
            </a:r>
            <a:r>
              <a:rPr lang="en-US"/>
              <a:t>, </a:t>
            </a:r>
            <a:r>
              <a:rPr lang="en-US" err="1"/>
              <a:t>condimentum</a:t>
            </a:r>
            <a:r>
              <a:rPr lang="en-US"/>
              <a:t> sed eros in, vestibulum </a:t>
            </a:r>
            <a:r>
              <a:rPr lang="en-US" err="1"/>
              <a:t>tincidunt</a:t>
            </a:r>
            <a:r>
              <a:rPr lang="en-US"/>
              <a:t> </a:t>
            </a:r>
            <a:r>
              <a:rPr lang="en-US" err="1"/>
              <a:t>elit</a:t>
            </a:r>
            <a:r>
              <a:rPr lang="en-US"/>
              <a:t>.</a:t>
            </a:r>
          </a:p>
        </p:txBody>
      </p:sp>
      <p:sp>
        <p:nvSpPr>
          <p:cNvPr id="24" name="Rectangle 23">
            <a:extLst>
              <a:ext uri="{FF2B5EF4-FFF2-40B4-BE49-F238E27FC236}">
                <a16:creationId xmlns:a16="http://schemas.microsoft.com/office/drawing/2014/main" id="{5DD02BB2-A349-B449-B34B-9F8A7EDCAE6A}"/>
              </a:ext>
            </a:extLst>
          </p:cNvPr>
          <p:cNvSpPr/>
          <p:nvPr userDrawn="1"/>
        </p:nvSpPr>
        <p:spPr bwMode="ltGray">
          <a:xfrm>
            <a:off x="0" y="2"/>
            <a:ext cx="12192000" cy="12953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970B0217-EA68-354A-A48D-B84CFF40EFAA}"/>
              </a:ext>
            </a:extLst>
          </p:cNvPr>
          <p:cNvSpPr>
            <a:spLocks noGrp="1"/>
          </p:cNvSpPr>
          <p:nvPr>
            <p:ph type="title" hasCustomPrompt="1"/>
          </p:nvPr>
        </p:nvSpPr>
        <p:spPr>
          <a:xfrm>
            <a:off x="298807" y="397385"/>
            <a:ext cx="11612880" cy="600934"/>
          </a:xfrm>
        </p:spPr>
        <p:txBody>
          <a:bodyPr tIns="0" rIns="0" bIns="0">
            <a:spAutoFit/>
          </a:bodyPr>
          <a:lstStyle>
            <a:lvl1pPr>
              <a:defRPr sz="4400">
                <a:latin typeface="+mj-lt"/>
              </a:defRPr>
            </a:lvl1pPr>
          </a:lstStyle>
          <a:p>
            <a:r>
              <a:rPr lang="en-US"/>
              <a:t>Title</a:t>
            </a:r>
          </a:p>
        </p:txBody>
      </p:sp>
      <p:cxnSp>
        <p:nvCxnSpPr>
          <p:cNvPr id="26" name="Straight Connector 25">
            <a:extLst>
              <a:ext uri="{FF2B5EF4-FFF2-40B4-BE49-F238E27FC236}">
                <a16:creationId xmlns:a16="http://schemas.microsoft.com/office/drawing/2014/main" id="{A93DA1AB-09A5-314D-BCCB-6945E5818024}"/>
              </a:ext>
            </a:extLst>
          </p:cNvPr>
          <p:cNvCxnSpPr>
            <a:cxnSpLocks/>
          </p:cNvCxnSpPr>
          <p:nvPr userDrawn="1"/>
        </p:nvCxnSpPr>
        <p:spPr>
          <a:xfrm>
            <a:off x="298807" y="1676400"/>
            <a:ext cx="366364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0F1F258-3B13-754D-AC48-D4E7BD8DB305}"/>
              </a:ext>
            </a:extLst>
          </p:cNvPr>
          <p:cNvCxnSpPr>
            <a:cxnSpLocks/>
          </p:cNvCxnSpPr>
          <p:nvPr userDrawn="1"/>
        </p:nvCxnSpPr>
        <p:spPr>
          <a:xfrm>
            <a:off x="4234720" y="1676400"/>
            <a:ext cx="3755731"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22124D61-157D-5A41-AC8A-71BDF25C5052}"/>
              </a:ext>
            </a:extLst>
          </p:cNvPr>
          <p:cNvCxnSpPr>
            <a:cxnSpLocks/>
          </p:cNvCxnSpPr>
          <p:nvPr userDrawn="1"/>
        </p:nvCxnSpPr>
        <p:spPr>
          <a:xfrm>
            <a:off x="8170632" y="1676400"/>
            <a:ext cx="3752616"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 Placeholder 3">
            <a:extLst>
              <a:ext uri="{FF2B5EF4-FFF2-40B4-BE49-F238E27FC236}">
                <a16:creationId xmlns:a16="http://schemas.microsoft.com/office/drawing/2014/main" id="{0C60BDC8-1BA3-49C3-B443-05C9279F27DA}"/>
              </a:ext>
            </a:extLst>
          </p:cNvPr>
          <p:cNvSpPr>
            <a:spLocks noGrp="1"/>
          </p:cNvSpPr>
          <p:nvPr>
            <p:ph type="body" sz="quarter" idx="41" hasCustomPrompt="1"/>
          </p:nvPr>
        </p:nvSpPr>
        <p:spPr>
          <a:xfrm>
            <a:off x="4234722" y="1755648"/>
            <a:ext cx="3750199" cy="3098028"/>
          </a:xfrm>
        </p:spPr>
        <p:txBody>
          <a:bodyPr>
            <a:spAutoFit/>
          </a:bodyPr>
          <a:lstStyle>
            <a:lvl1pPr marL="0" indent="0">
              <a:buNone/>
              <a:defRPr sz="1800">
                <a:latin typeface="+mn-lt"/>
              </a:defRPr>
            </a:lvl1pPr>
          </a:lstStyle>
          <a:p>
            <a:pPr lvl="0"/>
            <a:r>
              <a:rPr lang="en-US"/>
              <a:t>TITLE</a:t>
            </a:r>
          </a:p>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tie </a:t>
            </a:r>
            <a:r>
              <a:rPr lang="en-US" err="1"/>
              <a:t>tie</a:t>
            </a:r>
            <a:r>
              <a:rPr lang="en-US"/>
              <a:t> </a:t>
            </a:r>
            <a:r>
              <a:rPr lang="en-US" err="1"/>
              <a:t>tie</a:t>
            </a:r>
            <a:r>
              <a:rPr lang="en-US"/>
              <a:t> </a:t>
            </a:r>
            <a:r>
              <a:rPr lang="en-US" err="1"/>
              <a:t>condim</a:t>
            </a:r>
            <a:r>
              <a:rPr lang="en-US"/>
              <a:t> </a:t>
            </a:r>
            <a:r>
              <a:rPr lang="en-US" err="1"/>
              <a:t>entum</a:t>
            </a:r>
            <a:r>
              <a:rPr lang="en-US"/>
              <a:t>. </a:t>
            </a:r>
          </a:p>
          <a:p>
            <a:pPr lvl="0"/>
            <a:r>
              <a:rPr lang="en-US" err="1"/>
              <a:t>Phasellus</a:t>
            </a:r>
            <a:r>
              <a:rPr lang="en-US"/>
              <a:t> in </a:t>
            </a:r>
            <a:r>
              <a:rPr lang="en-US" err="1"/>
              <a:t>hendrerit</a:t>
            </a:r>
            <a:r>
              <a:rPr lang="en-US"/>
              <a:t> magna, a </a:t>
            </a:r>
            <a:r>
              <a:rPr lang="en-US" err="1"/>
              <a:t>accumsan</a:t>
            </a:r>
            <a:r>
              <a:rPr lang="en-US"/>
              <a:t> </a:t>
            </a:r>
            <a:r>
              <a:rPr lang="en-US" err="1"/>
              <a:t>velit</a:t>
            </a:r>
            <a:r>
              <a:rPr lang="en-US"/>
              <a:t>. Morbi </a:t>
            </a:r>
            <a:r>
              <a:rPr lang="en-US" err="1"/>
              <a:t>aliquam</a:t>
            </a:r>
            <a:r>
              <a:rPr lang="en-US"/>
              <a:t> magna </a:t>
            </a:r>
            <a:r>
              <a:rPr lang="en-US" err="1"/>
              <a:t>eu</a:t>
            </a:r>
            <a:r>
              <a:rPr lang="en-US"/>
              <a:t> </a:t>
            </a:r>
            <a:r>
              <a:rPr lang="en-US" err="1"/>
              <a:t>metus</a:t>
            </a:r>
            <a:r>
              <a:rPr lang="en-US"/>
              <a:t> </a:t>
            </a:r>
            <a:r>
              <a:rPr lang="en-US" err="1"/>
              <a:t>molestie</a:t>
            </a:r>
            <a:r>
              <a:rPr lang="en-US"/>
              <a:t> </a:t>
            </a:r>
            <a:r>
              <a:rPr lang="en-US" err="1"/>
              <a:t>fringilla</a:t>
            </a:r>
            <a:r>
              <a:rPr lang="en-US"/>
              <a:t>. </a:t>
            </a:r>
            <a:r>
              <a:rPr lang="en-US" err="1"/>
              <a:t>Suspendisse</a:t>
            </a:r>
            <a:r>
              <a:rPr lang="en-US"/>
              <a:t> </a:t>
            </a:r>
            <a:r>
              <a:rPr lang="en-US" err="1"/>
              <a:t>leo</a:t>
            </a:r>
            <a:r>
              <a:rPr lang="en-US"/>
              <a:t> </a:t>
            </a:r>
            <a:r>
              <a:rPr lang="en-US" err="1"/>
              <a:t>erat</a:t>
            </a:r>
            <a:r>
              <a:rPr lang="en-US"/>
              <a:t>, </a:t>
            </a:r>
            <a:r>
              <a:rPr lang="en-US" err="1"/>
              <a:t>condimentum</a:t>
            </a:r>
            <a:r>
              <a:rPr lang="en-US"/>
              <a:t> sed eros in, vestibulum </a:t>
            </a:r>
            <a:r>
              <a:rPr lang="en-US" err="1"/>
              <a:t>tincidunt</a:t>
            </a:r>
            <a:r>
              <a:rPr lang="en-US"/>
              <a:t> </a:t>
            </a:r>
            <a:r>
              <a:rPr lang="en-US" err="1"/>
              <a:t>elit</a:t>
            </a:r>
            <a:r>
              <a:rPr lang="en-US"/>
              <a:t>.</a:t>
            </a:r>
          </a:p>
        </p:txBody>
      </p:sp>
      <p:sp>
        <p:nvSpPr>
          <p:cNvPr id="22" name="Text Placeholder 3">
            <a:extLst>
              <a:ext uri="{FF2B5EF4-FFF2-40B4-BE49-F238E27FC236}">
                <a16:creationId xmlns:a16="http://schemas.microsoft.com/office/drawing/2014/main" id="{BFDE5049-BDDE-4EAA-8277-983CD14E1184}"/>
              </a:ext>
            </a:extLst>
          </p:cNvPr>
          <p:cNvSpPr>
            <a:spLocks noGrp="1"/>
          </p:cNvSpPr>
          <p:nvPr>
            <p:ph type="body" sz="quarter" idx="42" hasCustomPrompt="1"/>
          </p:nvPr>
        </p:nvSpPr>
        <p:spPr>
          <a:xfrm>
            <a:off x="8170634" y="1755648"/>
            <a:ext cx="3750199" cy="3098028"/>
          </a:xfrm>
        </p:spPr>
        <p:txBody>
          <a:bodyPr>
            <a:spAutoFit/>
          </a:bodyPr>
          <a:lstStyle>
            <a:lvl1pPr marL="0" indent="0">
              <a:buNone/>
              <a:defRPr sz="1800">
                <a:latin typeface="+mn-lt"/>
              </a:defRPr>
            </a:lvl1pPr>
          </a:lstStyle>
          <a:p>
            <a:pPr lvl="0"/>
            <a:r>
              <a:rPr lang="en-US"/>
              <a:t>TITLE</a:t>
            </a:r>
          </a:p>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tie </a:t>
            </a:r>
            <a:r>
              <a:rPr lang="en-US" err="1"/>
              <a:t>tie</a:t>
            </a:r>
            <a:r>
              <a:rPr lang="en-US"/>
              <a:t> </a:t>
            </a:r>
            <a:r>
              <a:rPr lang="en-US" err="1"/>
              <a:t>tie</a:t>
            </a:r>
            <a:r>
              <a:rPr lang="en-US"/>
              <a:t> </a:t>
            </a:r>
            <a:r>
              <a:rPr lang="en-US" err="1"/>
              <a:t>condim</a:t>
            </a:r>
            <a:r>
              <a:rPr lang="en-US"/>
              <a:t> </a:t>
            </a:r>
            <a:r>
              <a:rPr lang="en-US" err="1"/>
              <a:t>entum</a:t>
            </a:r>
            <a:r>
              <a:rPr lang="en-US"/>
              <a:t>. </a:t>
            </a:r>
          </a:p>
          <a:p>
            <a:pPr lvl="0"/>
            <a:r>
              <a:rPr lang="en-US" err="1"/>
              <a:t>Phasellus</a:t>
            </a:r>
            <a:r>
              <a:rPr lang="en-US"/>
              <a:t> in </a:t>
            </a:r>
            <a:r>
              <a:rPr lang="en-US" err="1"/>
              <a:t>hendrerit</a:t>
            </a:r>
            <a:r>
              <a:rPr lang="en-US"/>
              <a:t> magna, a </a:t>
            </a:r>
            <a:r>
              <a:rPr lang="en-US" err="1"/>
              <a:t>accumsan</a:t>
            </a:r>
            <a:r>
              <a:rPr lang="en-US"/>
              <a:t> </a:t>
            </a:r>
            <a:r>
              <a:rPr lang="en-US" err="1"/>
              <a:t>velit</a:t>
            </a:r>
            <a:r>
              <a:rPr lang="en-US"/>
              <a:t>. Morbi </a:t>
            </a:r>
            <a:r>
              <a:rPr lang="en-US" err="1"/>
              <a:t>aliquam</a:t>
            </a:r>
            <a:r>
              <a:rPr lang="en-US"/>
              <a:t> magna </a:t>
            </a:r>
            <a:r>
              <a:rPr lang="en-US" err="1"/>
              <a:t>eu</a:t>
            </a:r>
            <a:r>
              <a:rPr lang="en-US"/>
              <a:t> </a:t>
            </a:r>
            <a:r>
              <a:rPr lang="en-US" err="1"/>
              <a:t>metus</a:t>
            </a:r>
            <a:r>
              <a:rPr lang="en-US"/>
              <a:t> </a:t>
            </a:r>
            <a:r>
              <a:rPr lang="en-US" err="1"/>
              <a:t>molestie</a:t>
            </a:r>
            <a:r>
              <a:rPr lang="en-US"/>
              <a:t> </a:t>
            </a:r>
            <a:r>
              <a:rPr lang="en-US" err="1"/>
              <a:t>fringilla</a:t>
            </a:r>
            <a:r>
              <a:rPr lang="en-US"/>
              <a:t>. </a:t>
            </a:r>
            <a:r>
              <a:rPr lang="en-US" err="1"/>
              <a:t>Suspendisse</a:t>
            </a:r>
            <a:r>
              <a:rPr lang="en-US"/>
              <a:t> </a:t>
            </a:r>
            <a:r>
              <a:rPr lang="en-US" err="1"/>
              <a:t>leo</a:t>
            </a:r>
            <a:r>
              <a:rPr lang="en-US"/>
              <a:t> </a:t>
            </a:r>
            <a:r>
              <a:rPr lang="en-US" err="1"/>
              <a:t>erat</a:t>
            </a:r>
            <a:r>
              <a:rPr lang="en-US"/>
              <a:t>, </a:t>
            </a:r>
            <a:r>
              <a:rPr lang="en-US" err="1"/>
              <a:t>condimentum</a:t>
            </a:r>
            <a:r>
              <a:rPr lang="en-US"/>
              <a:t> sed eros in, vestibulum </a:t>
            </a:r>
            <a:r>
              <a:rPr lang="en-US" err="1"/>
              <a:t>tincidunt</a:t>
            </a:r>
            <a:r>
              <a:rPr lang="en-US"/>
              <a:t> </a:t>
            </a:r>
            <a:r>
              <a:rPr lang="en-US" err="1"/>
              <a:t>elit</a:t>
            </a:r>
            <a:r>
              <a:rPr lang="en-US"/>
              <a:t>.</a:t>
            </a:r>
          </a:p>
        </p:txBody>
      </p:sp>
      <p:sp>
        <p:nvSpPr>
          <p:cNvPr id="14" name="Slide Number Placeholder 6">
            <a:extLst>
              <a:ext uri="{FF2B5EF4-FFF2-40B4-BE49-F238E27FC236}">
                <a16:creationId xmlns:a16="http://schemas.microsoft.com/office/drawing/2014/main" id="{CDF2CF8B-BB79-49A9-9E24-8E7210963283}"/>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Tree>
    <p:extLst>
      <p:ext uri="{BB962C8B-B14F-4D97-AF65-F5344CB8AC3E}">
        <p14:creationId xmlns:p14="http://schemas.microsoft.com/office/powerpoint/2010/main" val="51177704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Subtilte &amp; 3 Vertical Columns">
    <p:bg>
      <p:bgPr>
        <a:solidFill>
          <a:schemeClr val="bg1"/>
        </a:solidFill>
        <a:effectLst/>
      </p:bgPr>
    </p:bg>
    <p:spTree>
      <p:nvGrpSpPr>
        <p:cNvPr id="1" name=""/>
        <p:cNvGrpSpPr/>
        <p:nvPr/>
      </p:nvGrpSpPr>
      <p:grpSpPr>
        <a:xfrm>
          <a:off x="0" y="0"/>
          <a:ext cx="0" cy="0"/>
          <a:chOff x="0" y="0"/>
          <a:chExt cx="0" cy="0"/>
        </a:xfrm>
      </p:grpSpPr>
      <p:sp>
        <p:nvSpPr>
          <p:cNvPr id="28" name="Text Placeholder 3">
            <a:extLst>
              <a:ext uri="{FF2B5EF4-FFF2-40B4-BE49-F238E27FC236}">
                <a16:creationId xmlns:a16="http://schemas.microsoft.com/office/drawing/2014/main" id="{851D82BA-2CF0-49C2-A05B-8162B5F86313}"/>
              </a:ext>
            </a:extLst>
          </p:cNvPr>
          <p:cNvSpPr>
            <a:spLocks noGrp="1"/>
          </p:cNvSpPr>
          <p:nvPr>
            <p:ph type="body" sz="quarter" idx="40" hasCustomPrompt="1"/>
          </p:nvPr>
        </p:nvSpPr>
        <p:spPr>
          <a:xfrm>
            <a:off x="8168651" y="2467949"/>
            <a:ext cx="3750199" cy="1723292"/>
          </a:xfrm>
        </p:spPr>
        <p:txBody>
          <a:bodyPr>
            <a:spAutoFit/>
          </a:bodyPr>
          <a:lstStyle>
            <a:lvl1pPr marL="0" indent="0">
              <a:buNone/>
              <a:defRPr sz="1800">
                <a:latin typeface="+mn-lt"/>
              </a:defRPr>
            </a:lvl1pPr>
          </a:lstStyle>
          <a:p>
            <a:pPr lvl="0"/>
            <a:r>
              <a:rPr lang="en-US"/>
              <a:t>TITLE</a:t>
            </a:r>
          </a:p>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tie </a:t>
            </a:r>
            <a:r>
              <a:rPr lang="en-US" err="1"/>
              <a:t>tie</a:t>
            </a:r>
            <a:r>
              <a:rPr lang="en-US"/>
              <a:t> </a:t>
            </a:r>
            <a:r>
              <a:rPr lang="en-US" err="1"/>
              <a:t>tie</a:t>
            </a:r>
            <a:r>
              <a:rPr lang="en-US"/>
              <a:t> </a:t>
            </a:r>
            <a:r>
              <a:rPr lang="en-US" err="1"/>
              <a:t>condim</a:t>
            </a:r>
            <a:r>
              <a:rPr lang="en-US"/>
              <a:t> </a:t>
            </a:r>
            <a:r>
              <a:rPr lang="en-US" err="1"/>
              <a:t>entum</a:t>
            </a:r>
            <a:r>
              <a:rPr lang="en-US"/>
              <a:t>. </a:t>
            </a:r>
          </a:p>
        </p:txBody>
      </p:sp>
      <p:sp>
        <p:nvSpPr>
          <p:cNvPr id="27" name="Text Placeholder 3">
            <a:extLst>
              <a:ext uri="{FF2B5EF4-FFF2-40B4-BE49-F238E27FC236}">
                <a16:creationId xmlns:a16="http://schemas.microsoft.com/office/drawing/2014/main" id="{47997759-B12D-4DA8-A6BE-DC032712044A}"/>
              </a:ext>
            </a:extLst>
          </p:cNvPr>
          <p:cNvSpPr>
            <a:spLocks noGrp="1"/>
          </p:cNvSpPr>
          <p:nvPr>
            <p:ph type="body" sz="quarter" idx="39" hasCustomPrompt="1"/>
          </p:nvPr>
        </p:nvSpPr>
        <p:spPr>
          <a:xfrm>
            <a:off x="4254355" y="2467949"/>
            <a:ext cx="3750199" cy="1723292"/>
          </a:xfrm>
        </p:spPr>
        <p:txBody>
          <a:bodyPr>
            <a:spAutoFit/>
          </a:bodyPr>
          <a:lstStyle>
            <a:lvl1pPr marL="0" indent="0">
              <a:buNone/>
              <a:defRPr sz="1800">
                <a:latin typeface="+mn-lt"/>
              </a:defRPr>
            </a:lvl1pPr>
          </a:lstStyle>
          <a:p>
            <a:pPr lvl="0"/>
            <a:r>
              <a:rPr lang="en-US"/>
              <a:t>TITLE</a:t>
            </a:r>
          </a:p>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tie </a:t>
            </a:r>
            <a:r>
              <a:rPr lang="en-US" err="1"/>
              <a:t>tie</a:t>
            </a:r>
            <a:r>
              <a:rPr lang="en-US"/>
              <a:t> </a:t>
            </a:r>
            <a:r>
              <a:rPr lang="en-US" err="1"/>
              <a:t>tie</a:t>
            </a:r>
            <a:r>
              <a:rPr lang="en-US"/>
              <a:t> </a:t>
            </a:r>
            <a:r>
              <a:rPr lang="en-US" err="1"/>
              <a:t>condim</a:t>
            </a:r>
            <a:r>
              <a:rPr lang="en-US"/>
              <a:t> </a:t>
            </a:r>
            <a:r>
              <a:rPr lang="en-US" err="1"/>
              <a:t>entum</a:t>
            </a:r>
            <a:r>
              <a:rPr lang="en-US"/>
              <a:t>. </a:t>
            </a:r>
          </a:p>
        </p:txBody>
      </p:sp>
      <p:sp>
        <p:nvSpPr>
          <p:cNvPr id="37" name="Rectangle 36">
            <a:extLst>
              <a:ext uri="{FF2B5EF4-FFF2-40B4-BE49-F238E27FC236}">
                <a16:creationId xmlns:a16="http://schemas.microsoft.com/office/drawing/2014/main" id="{81706409-1638-CF42-BBFF-6E2EEACF4246}"/>
              </a:ext>
            </a:extLst>
          </p:cNvPr>
          <p:cNvSpPr/>
          <p:nvPr userDrawn="1"/>
        </p:nvSpPr>
        <p:spPr bwMode="ltGray">
          <a:xfrm>
            <a:off x="0" y="2"/>
            <a:ext cx="12192000" cy="12953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3" name="Title 1">
            <a:extLst>
              <a:ext uri="{FF2B5EF4-FFF2-40B4-BE49-F238E27FC236}">
                <a16:creationId xmlns:a16="http://schemas.microsoft.com/office/drawing/2014/main" id="{54F92A84-5541-104C-A5CF-C6291C2F6DDD}"/>
              </a:ext>
            </a:extLst>
          </p:cNvPr>
          <p:cNvSpPr>
            <a:spLocks noGrp="1"/>
          </p:cNvSpPr>
          <p:nvPr>
            <p:ph type="title" hasCustomPrompt="1"/>
          </p:nvPr>
        </p:nvSpPr>
        <p:spPr>
          <a:xfrm>
            <a:off x="298807" y="397385"/>
            <a:ext cx="11612880" cy="600934"/>
          </a:xfrm>
        </p:spPr>
        <p:txBody>
          <a:bodyPr tIns="0" rIns="0" bIns="0">
            <a:spAutoFit/>
          </a:bodyPr>
          <a:lstStyle>
            <a:lvl1pPr>
              <a:defRPr sz="4400">
                <a:latin typeface="+mj-lt"/>
              </a:defRPr>
            </a:lvl1pPr>
          </a:lstStyle>
          <a:p>
            <a:r>
              <a:rPr lang="en-US"/>
              <a:t>Title</a:t>
            </a:r>
          </a:p>
        </p:txBody>
      </p:sp>
      <p:sp>
        <p:nvSpPr>
          <p:cNvPr id="18" name="Text Placeholder 3">
            <a:extLst>
              <a:ext uri="{FF2B5EF4-FFF2-40B4-BE49-F238E27FC236}">
                <a16:creationId xmlns:a16="http://schemas.microsoft.com/office/drawing/2014/main" id="{BA9ED2A4-0132-4073-A571-12EBCE3F1A9B}"/>
              </a:ext>
            </a:extLst>
          </p:cNvPr>
          <p:cNvSpPr>
            <a:spLocks noGrp="1"/>
          </p:cNvSpPr>
          <p:nvPr>
            <p:ph type="body" sz="quarter" idx="38" hasCustomPrompt="1"/>
          </p:nvPr>
        </p:nvSpPr>
        <p:spPr>
          <a:xfrm>
            <a:off x="340058" y="2467949"/>
            <a:ext cx="3750199" cy="1723292"/>
          </a:xfrm>
        </p:spPr>
        <p:txBody>
          <a:bodyPr>
            <a:spAutoFit/>
          </a:bodyPr>
          <a:lstStyle>
            <a:lvl1pPr marL="0" indent="0">
              <a:buNone/>
              <a:defRPr sz="1800">
                <a:latin typeface="+mn-lt"/>
              </a:defRPr>
            </a:lvl1pPr>
          </a:lstStyle>
          <a:p>
            <a:pPr lvl="0"/>
            <a:r>
              <a:rPr lang="en-US"/>
              <a:t>TITLE</a:t>
            </a:r>
          </a:p>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tie </a:t>
            </a:r>
            <a:r>
              <a:rPr lang="en-US" err="1"/>
              <a:t>tie</a:t>
            </a:r>
            <a:r>
              <a:rPr lang="en-US"/>
              <a:t> </a:t>
            </a:r>
            <a:r>
              <a:rPr lang="en-US" err="1"/>
              <a:t>tie</a:t>
            </a:r>
            <a:r>
              <a:rPr lang="en-US"/>
              <a:t> </a:t>
            </a:r>
            <a:r>
              <a:rPr lang="en-US" err="1"/>
              <a:t>condim</a:t>
            </a:r>
            <a:r>
              <a:rPr lang="en-US"/>
              <a:t> </a:t>
            </a:r>
            <a:r>
              <a:rPr lang="en-US" err="1"/>
              <a:t>entum</a:t>
            </a:r>
            <a:r>
              <a:rPr lang="en-US"/>
              <a:t>. </a:t>
            </a:r>
          </a:p>
        </p:txBody>
      </p:sp>
      <p:sp>
        <p:nvSpPr>
          <p:cNvPr id="19" name="Slide Number Placeholder 6">
            <a:extLst>
              <a:ext uri="{FF2B5EF4-FFF2-40B4-BE49-F238E27FC236}">
                <a16:creationId xmlns:a16="http://schemas.microsoft.com/office/drawing/2014/main" id="{94775A7B-416A-4409-966D-D7AD42E2DD6F}"/>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
        <p:nvSpPr>
          <p:cNvPr id="23" name="Rectangle 22">
            <a:extLst>
              <a:ext uri="{FF2B5EF4-FFF2-40B4-BE49-F238E27FC236}">
                <a16:creationId xmlns:a16="http://schemas.microsoft.com/office/drawing/2014/main" id="{4B4B948A-C572-406C-A3D5-474CF7ADBB3E}"/>
              </a:ext>
            </a:extLst>
          </p:cNvPr>
          <p:cNvSpPr/>
          <p:nvPr userDrawn="1"/>
        </p:nvSpPr>
        <p:spPr bwMode="ltGray">
          <a:xfrm>
            <a:off x="0" y="1295401"/>
            <a:ext cx="12192000" cy="889001"/>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4" name="Text Placeholder 9">
            <a:extLst>
              <a:ext uri="{FF2B5EF4-FFF2-40B4-BE49-F238E27FC236}">
                <a16:creationId xmlns:a16="http://schemas.microsoft.com/office/drawing/2014/main" id="{F2D77A8F-BAED-4D18-829F-F40BDC6A815A}"/>
              </a:ext>
            </a:extLst>
          </p:cNvPr>
          <p:cNvSpPr>
            <a:spLocks noGrp="1"/>
          </p:cNvSpPr>
          <p:nvPr>
            <p:ph type="body" sz="quarter" idx="15" hasCustomPrompt="1"/>
          </p:nvPr>
        </p:nvSpPr>
        <p:spPr>
          <a:xfrm>
            <a:off x="296825" y="1565623"/>
            <a:ext cx="11612880" cy="348557"/>
          </a:xfrm>
        </p:spPr>
        <p:txBody>
          <a:bodyPr anchor="ctr" anchorCtr="0">
            <a:spAutoFit/>
          </a:bodyPr>
          <a:lstStyle>
            <a:lvl1pPr marL="0" indent="0">
              <a:buNone/>
              <a:defRPr sz="1800">
                <a:latin typeface="+mn-lt"/>
              </a:defRPr>
            </a:lvl1pPr>
          </a:lstStyle>
          <a:p>
            <a:pPr lvl="0"/>
            <a:r>
              <a:rPr lang="en-US"/>
              <a:t>Secondary level text goes here. Lorem ipsum dolor sit </a:t>
            </a:r>
            <a:r>
              <a:rPr lang="en-US" err="1"/>
              <a:t>amet</a:t>
            </a:r>
            <a:r>
              <a:rPr lang="en-US"/>
              <a:t>.</a:t>
            </a:r>
          </a:p>
        </p:txBody>
      </p:sp>
    </p:spTree>
    <p:extLst>
      <p:ext uri="{BB962C8B-B14F-4D97-AF65-F5344CB8AC3E}">
        <p14:creationId xmlns:p14="http://schemas.microsoft.com/office/powerpoint/2010/main" val="275737904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Large Quote &amp; Content Left">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5DD02BB2-A349-B449-B34B-9F8A7EDCAE6A}"/>
              </a:ext>
            </a:extLst>
          </p:cNvPr>
          <p:cNvSpPr/>
          <p:nvPr userDrawn="1"/>
        </p:nvSpPr>
        <p:spPr bwMode="ltGray">
          <a:xfrm>
            <a:off x="0" y="0"/>
            <a:ext cx="6096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0" name="Title 1">
            <a:extLst>
              <a:ext uri="{FF2B5EF4-FFF2-40B4-BE49-F238E27FC236}">
                <a16:creationId xmlns:a16="http://schemas.microsoft.com/office/drawing/2014/main" id="{D18F3173-9FEE-4E7C-BA45-2930862CFED5}"/>
              </a:ext>
            </a:extLst>
          </p:cNvPr>
          <p:cNvSpPr>
            <a:spLocks noGrp="1"/>
          </p:cNvSpPr>
          <p:nvPr>
            <p:ph type="title" hasCustomPrompt="1"/>
          </p:nvPr>
        </p:nvSpPr>
        <p:spPr>
          <a:xfrm>
            <a:off x="298808" y="271727"/>
            <a:ext cx="5542435" cy="2995435"/>
          </a:xfrm>
        </p:spPr>
        <p:txBody>
          <a:bodyPr anchor="t" anchorCtr="0">
            <a:spAutoFit/>
          </a:bodyPr>
          <a:lstStyle/>
          <a:p>
            <a:r>
              <a:rPr lang="en-US"/>
              <a:t>Shout out some text from the body, quote. Lorem ipsum dolor sit </a:t>
            </a:r>
            <a:r>
              <a:rPr lang="en-US" err="1"/>
              <a:t>amet</a:t>
            </a:r>
            <a:r>
              <a:rPr lang="en-US"/>
              <a:t>, </a:t>
            </a:r>
            <a:r>
              <a:rPr lang="en-US" err="1"/>
              <a:t>consectetur</a:t>
            </a:r>
            <a:r>
              <a:rPr lang="en-US"/>
              <a:t> </a:t>
            </a:r>
            <a:r>
              <a:rPr lang="en-US" err="1"/>
              <a:t>adipiscing</a:t>
            </a:r>
            <a:r>
              <a:rPr lang="en-US"/>
              <a:t> </a:t>
            </a:r>
            <a:r>
              <a:rPr lang="en-US" err="1"/>
              <a:t>elit</a:t>
            </a:r>
            <a:r>
              <a:rPr lang="en-US"/>
              <a:t>.</a:t>
            </a:r>
          </a:p>
        </p:txBody>
      </p:sp>
      <p:sp>
        <p:nvSpPr>
          <p:cNvPr id="16" name="Text Placeholder 2">
            <a:extLst>
              <a:ext uri="{FF2B5EF4-FFF2-40B4-BE49-F238E27FC236}">
                <a16:creationId xmlns:a16="http://schemas.microsoft.com/office/drawing/2014/main" id="{DBE5A314-1DF1-4E3E-AE3B-581320FCAF46}"/>
              </a:ext>
            </a:extLst>
          </p:cNvPr>
          <p:cNvSpPr>
            <a:spLocks noGrp="1"/>
          </p:cNvSpPr>
          <p:nvPr>
            <p:ph type="body" idx="31" hasCustomPrompt="1"/>
          </p:nvPr>
        </p:nvSpPr>
        <p:spPr>
          <a:xfrm>
            <a:off x="6346788" y="4638423"/>
            <a:ext cx="5552445" cy="975395"/>
          </a:xfrm>
        </p:spPr>
        <p:txBody>
          <a:bodyPr wrap="square" anchor="t" anchorCtr="0">
            <a:spAutoFit/>
          </a:bodyPr>
          <a:lstStyle>
            <a:lvl1pPr marL="0" indent="0">
              <a:buNone/>
              <a:defRPr sz="18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TITLE</a:t>
            </a:r>
          </a:p>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a:t>
            </a:r>
          </a:p>
        </p:txBody>
      </p:sp>
      <p:sp>
        <p:nvSpPr>
          <p:cNvPr id="11" name="Text Placeholder 2">
            <a:extLst>
              <a:ext uri="{FF2B5EF4-FFF2-40B4-BE49-F238E27FC236}">
                <a16:creationId xmlns:a16="http://schemas.microsoft.com/office/drawing/2014/main" id="{69680A59-037D-4A5F-BB28-A920C7624C7D}"/>
              </a:ext>
            </a:extLst>
          </p:cNvPr>
          <p:cNvSpPr>
            <a:spLocks noGrp="1"/>
          </p:cNvSpPr>
          <p:nvPr>
            <p:ph type="body" idx="30" hasCustomPrompt="1"/>
          </p:nvPr>
        </p:nvSpPr>
        <p:spPr>
          <a:xfrm>
            <a:off x="6346788" y="2561795"/>
            <a:ext cx="5552445" cy="975395"/>
          </a:xfrm>
        </p:spPr>
        <p:txBody>
          <a:bodyPr wrap="square" anchor="t" anchorCtr="0">
            <a:spAutoFit/>
          </a:bodyPr>
          <a:lstStyle>
            <a:lvl1pPr marL="0" indent="0">
              <a:buNone/>
              <a:defRPr sz="18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TITLE</a:t>
            </a:r>
          </a:p>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a:t>
            </a:r>
          </a:p>
        </p:txBody>
      </p:sp>
      <p:sp>
        <p:nvSpPr>
          <p:cNvPr id="10" name="Text Placeholder 2">
            <a:extLst>
              <a:ext uri="{FF2B5EF4-FFF2-40B4-BE49-F238E27FC236}">
                <a16:creationId xmlns:a16="http://schemas.microsoft.com/office/drawing/2014/main" id="{D2ED2737-DE91-4117-9C84-0E7FAF9F7B6E}"/>
              </a:ext>
            </a:extLst>
          </p:cNvPr>
          <p:cNvSpPr>
            <a:spLocks noGrp="1"/>
          </p:cNvSpPr>
          <p:nvPr>
            <p:ph type="body" idx="1" hasCustomPrompt="1"/>
          </p:nvPr>
        </p:nvSpPr>
        <p:spPr>
          <a:xfrm>
            <a:off x="6346788" y="488853"/>
            <a:ext cx="5552445" cy="975395"/>
          </a:xfrm>
        </p:spPr>
        <p:txBody>
          <a:bodyPr wrap="square" anchor="t" anchorCtr="0">
            <a:spAutoFit/>
          </a:bodyPr>
          <a:lstStyle>
            <a:lvl1pPr marL="0" indent="0">
              <a:buNone/>
              <a:defRPr sz="18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TITLE</a:t>
            </a:r>
          </a:p>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a:t>
            </a:r>
          </a:p>
        </p:txBody>
      </p:sp>
      <p:cxnSp>
        <p:nvCxnSpPr>
          <p:cNvPr id="12" name="Straight Connector 11">
            <a:extLst>
              <a:ext uri="{FF2B5EF4-FFF2-40B4-BE49-F238E27FC236}">
                <a16:creationId xmlns:a16="http://schemas.microsoft.com/office/drawing/2014/main" id="{B7451BD1-7885-6846-BAD1-AB34202EA6A8}"/>
              </a:ext>
            </a:extLst>
          </p:cNvPr>
          <p:cNvCxnSpPr>
            <a:cxnSpLocks/>
          </p:cNvCxnSpPr>
          <p:nvPr userDrawn="1"/>
        </p:nvCxnSpPr>
        <p:spPr>
          <a:xfrm>
            <a:off x="6346787" y="391161"/>
            <a:ext cx="5550408"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5DF1EEF-4D48-764E-B3F0-3142577D7CEE}"/>
              </a:ext>
            </a:extLst>
          </p:cNvPr>
          <p:cNvCxnSpPr>
            <a:cxnSpLocks/>
          </p:cNvCxnSpPr>
          <p:nvPr userDrawn="1"/>
        </p:nvCxnSpPr>
        <p:spPr>
          <a:xfrm>
            <a:off x="6346787" y="2459244"/>
            <a:ext cx="5550408"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C1EEDB6-380D-D349-8935-4065BB038B99}"/>
              </a:ext>
            </a:extLst>
          </p:cNvPr>
          <p:cNvCxnSpPr>
            <a:cxnSpLocks/>
          </p:cNvCxnSpPr>
          <p:nvPr userDrawn="1"/>
        </p:nvCxnSpPr>
        <p:spPr>
          <a:xfrm>
            <a:off x="6346787" y="4535872"/>
            <a:ext cx="5550408"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Slide Number Placeholder 6">
            <a:extLst>
              <a:ext uri="{FF2B5EF4-FFF2-40B4-BE49-F238E27FC236}">
                <a16:creationId xmlns:a16="http://schemas.microsoft.com/office/drawing/2014/main" id="{E3BD8230-1636-4B69-B199-B2F33AD4C66B}"/>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Tree>
    <p:extLst>
      <p:ext uri="{BB962C8B-B14F-4D97-AF65-F5344CB8AC3E}">
        <p14:creationId xmlns:p14="http://schemas.microsoft.com/office/powerpoint/2010/main" val="30101275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Line Section Divider with Blue Background">
    <p:bg>
      <p:bgPr>
        <a:solidFill>
          <a:schemeClr val="accent6"/>
        </a:solidFill>
        <a:effectLst/>
      </p:bgPr>
    </p:bg>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black">
          <a:xfrm>
            <a:off x="249583" y="3001637"/>
            <a:ext cx="11612880" cy="2607601"/>
          </a:xfrm>
          <a:ln>
            <a:noFill/>
          </a:ln>
        </p:spPr>
        <p:txBody>
          <a:bodyPr anchor="b" anchorCtr="0"/>
          <a:lstStyle>
            <a:lvl1pPr marL="0" indent="0">
              <a:lnSpc>
                <a:spcPct val="95000"/>
              </a:lnSpc>
              <a:buNone/>
              <a:defRPr sz="6000">
                <a:solidFill>
                  <a:schemeClr val="tx1"/>
                </a:solidFill>
                <a:latin typeface="+mj-lt"/>
              </a:defRPr>
            </a:lvl1pPr>
          </a:lstStyle>
          <a:p>
            <a:pPr lvl="0"/>
            <a:r>
              <a:rPr lang="en-US"/>
              <a:t>Two Line Section Divider</a:t>
            </a:r>
          </a:p>
        </p:txBody>
      </p:sp>
      <p:cxnSp>
        <p:nvCxnSpPr>
          <p:cNvPr id="6" name="Straight Connector 5">
            <a:extLst>
              <a:ext uri="{FF2B5EF4-FFF2-40B4-BE49-F238E27FC236}">
                <a16:creationId xmlns:a16="http://schemas.microsoft.com/office/drawing/2014/main" id="{F23CD728-6944-4B05-8B1E-5E869668F67E}"/>
              </a:ext>
            </a:extLst>
          </p:cNvPr>
          <p:cNvCxnSpPr>
            <a:cxnSpLocks/>
          </p:cNvCxnSpPr>
          <p:nvPr userDrawn="1"/>
        </p:nvCxnSpPr>
        <p:spPr bwMode="black">
          <a:xfrm>
            <a:off x="0" y="556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7" name="logo">
            <a:extLst>
              <a:ext uri="{FF2B5EF4-FFF2-40B4-BE49-F238E27FC236}">
                <a16:creationId xmlns:a16="http://schemas.microsoft.com/office/drawing/2014/main" id="{11333140-C4C1-47FE-BCFF-E27A119C4B9B}"/>
              </a:ext>
            </a:extLst>
          </p:cNvPr>
          <p:cNvSpPr>
            <a:spLocks noChangeAspect="1" noEditPoints="1"/>
          </p:cNvSpPr>
          <p:nvPr userDrawn="1"/>
        </p:nvSpPr>
        <p:spPr bwMode="black">
          <a:xfrm>
            <a:off x="11386101" y="4803348"/>
            <a:ext cx="536124" cy="536123"/>
          </a:xfrm>
          <a:custGeom>
            <a:avLst/>
            <a:gdLst>
              <a:gd name="T0" fmla="*/ 864 w 1728"/>
              <a:gd name="T1" fmla="*/ 1728 h 1728"/>
              <a:gd name="T2" fmla="*/ 838 w 1728"/>
              <a:gd name="T3" fmla="*/ 1728 h 1728"/>
              <a:gd name="T4" fmla="*/ 1015 w 1728"/>
              <a:gd name="T5" fmla="*/ 1243 h 1728"/>
              <a:gd name="T6" fmla="*/ 1258 w 1728"/>
              <a:gd name="T7" fmla="*/ 1243 h 1728"/>
              <a:gd name="T8" fmla="*/ 1362 w 1728"/>
              <a:gd name="T9" fmla="*/ 1170 h 1728"/>
              <a:gd name="T10" fmla="*/ 1554 w 1728"/>
              <a:gd name="T11" fmla="*/ 643 h 1728"/>
              <a:gd name="T12" fmla="*/ 1444 w 1728"/>
              <a:gd name="T13" fmla="*/ 487 h 1728"/>
              <a:gd name="T14" fmla="*/ 1107 w 1728"/>
              <a:gd name="T15" fmla="*/ 487 h 1728"/>
              <a:gd name="T16" fmla="*/ 824 w 1728"/>
              <a:gd name="T17" fmla="*/ 1264 h 1728"/>
              <a:gd name="T18" fmla="*/ 824 w 1728"/>
              <a:gd name="T19" fmla="*/ 1264 h 1728"/>
              <a:gd name="T20" fmla="*/ 664 w 1728"/>
              <a:gd name="T21" fmla="*/ 1705 h 1728"/>
              <a:gd name="T22" fmla="*/ 0 w 1728"/>
              <a:gd name="T23" fmla="*/ 864 h 1728"/>
              <a:gd name="T24" fmla="*/ 631 w 1728"/>
              <a:gd name="T25" fmla="*/ 32 h 1728"/>
              <a:gd name="T26" fmla="*/ 465 w 1728"/>
              <a:gd name="T27" fmla="*/ 487 h 1728"/>
              <a:gd name="T28" fmla="*/ 465 w 1728"/>
              <a:gd name="T29" fmla="*/ 487 h 1728"/>
              <a:gd name="T30" fmla="*/ 190 w 1728"/>
              <a:gd name="T31" fmla="*/ 1243 h 1728"/>
              <a:gd name="T32" fmla="*/ 373 w 1728"/>
              <a:gd name="T33" fmla="*/ 1243 h 1728"/>
              <a:gd name="T34" fmla="*/ 607 w 1728"/>
              <a:gd name="T35" fmla="*/ 600 h 1728"/>
              <a:gd name="T36" fmla="*/ 745 w 1728"/>
              <a:gd name="T37" fmla="*/ 600 h 1728"/>
              <a:gd name="T38" fmla="*/ 511 w 1728"/>
              <a:gd name="T39" fmla="*/ 1243 h 1728"/>
              <a:gd name="T40" fmla="*/ 694 w 1728"/>
              <a:gd name="T41" fmla="*/ 1243 h 1728"/>
              <a:gd name="T42" fmla="*/ 912 w 1728"/>
              <a:gd name="T43" fmla="*/ 643 h 1728"/>
              <a:gd name="T44" fmla="*/ 802 w 1728"/>
              <a:gd name="T45" fmla="*/ 487 h 1728"/>
              <a:gd name="T46" fmla="*/ 649 w 1728"/>
              <a:gd name="T47" fmla="*/ 487 h 1728"/>
              <a:gd name="T48" fmla="*/ 825 w 1728"/>
              <a:gd name="T49" fmla="*/ 1 h 1728"/>
              <a:gd name="T50" fmla="*/ 864 w 1728"/>
              <a:gd name="T51" fmla="*/ 0 h 1728"/>
              <a:gd name="T52" fmla="*/ 1728 w 1728"/>
              <a:gd name="T53" fmla="*/ 864 h 1728"/>
              <a:gd name="T54" fmla="*/ 864 w 1728"/>
              <a:gd name="T55" fmla="*/ 1728 h 1728"/>
              <a:gd name="T56" fmla="*/ 1387 w 1728"/>
              <a:gd name="T57" fmla="*/ 600 h 1728"/>
              <a:gd name="T58" fmla="*/ 1249 w 1728"/>
              <a:gd name="T59" fmla="*/ 600 h 1728"/>
              <a:gd name="T60" fmla="*/ 1057 w 1728"/>
              <a:gd name="T61" fmla="*/ 1129 h 1728"/>
              <a:gd name="T62" fmla="*/ 1194 w 1728"/>
              <a:gd name="T63" fmla="*/ 1129 h 1728"/>
              <a:gd name="T64" fmla="*/ 1387 w 1728"/>
              <a:gd name="T65" fmla="*/ 600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8" h="1728">
                <a:moveTo>
                  <a:pt x="864" y="1728"/>
                </a:moveTo>
                <a:cubicBezTo>
                  <a:pt x="856" y="1728"/>
                  <a:pt x="847" y="1728"/>
                  <a:pt x="838" y="1728"/>
                </a:cubicBezTo>
                <a:cubicBezTo>
                  <a:pt x="1015" y="1243"/>
                  <a:pt x="1015" y="1243"/>
                  <a:pt x="1015" y="1243"/>
                </a:cubicBezTo>
                <a:cubicBezTo>
                  <a:pt x="1258" y="1243"/>
                  <a:pt x="1258" y="1243"/>
                  <a:pt x="1258" y="1243"/>
                </a:cubicBezTo>
                <a:cubicBezTo>
                  <a:pt x="1301" y="1243"/>
                  <a:pt x="1347" y="1210"/>
                  <a:pt x="1362" y="1170"/>
                </a:cubicBezTo>
                <a:cubicBezTo>
                  <a:pt x="1554" y="643"/>
                  <a:pt x="1554" y="643"/>
                  <a:pt x="1554" y="643"/>
                </a:cubicBezTo>
                <a:cubicBezTo>
                  <a:pt x="1585" y="557"/>
                  <a:pt x="1536" y="487"/>
                  <a:pt x="1444" y="487"/>
                </a:cubicBezTo>
                <a:cubicBezTo>
                  <a:pt x="1107" y="487"/>
                  <a:pt x="1107" y="487"/>
                  <a:pt x="1107" y="487"/>
                </a:cubicBezTo>
                <a:cubicBezTo>
                  <a:pt x="824" y="1264"/>
                  <a:pt x="824" y="1264"/>
                  <a:pt x="824" y="1264"/>
                </a:cubicBezTo>
                <a:cubicBezTo>
                  <a:pt x="824" y="1264"/>
                  <a:pt x="824" y="1264"/>
                  <a:pt x="824" y="1264"/>
                </a:cubicBezTo>
                <a:cubicBezTo>
                  <a:pt x="664" y="1705"/>
                  <a:pt x="664" y="1705"/>
                  <a:pt x="664" y="1705"/>
                </a:cubicBezTo>
                <a:cubicBezTo>
                  <a:pt x="283" y="1614"/>
                  <a:pt x="0" y="1272"/>
                  <a:pt x="0" y="864"/>
                </a:cubicBezTo>
                <a:cubicBezTo>
                  <a:pt x="0" y="468"/>
                  <a:pt x="267" y="134"/>
                  <a:pt x="631" y="32"/>
                </a:cubicBezTo>
                <a:cubicBezTo>
                  <a:pt x="465" y="487"/>
                  <a:pt x="465" y="487"/>
                  <a:pt x="465" y="487"/>
                </a:cubicBezTo>
                <a:cubicBezTo>
                  <a:pt x="465" y="487"/>
                  <a:pt x="465" y="487"/>
                  <a:pt x="465" y="487"/>
                </a:cubicBezTo>
                <a:cubicBezTo>
                  <a:pt x="190" y="1243"/>
                  <a:pt x="190" y="1243"/>
                  <a:pt x="190" y="1243"/>
                </a:cubicBezTo>
                <a:cubicBezTo>
                  <a:pt x="373" y="1243"/>
                  <a:pt x="373" y="1243"/>
                  <a:pt x="373" y="1243"/>
                </a:cubicBezTo>
                <a:cubicBezTo>
                  <a:pt x="607" y="600"/>
                  <a:pt x="607" y="600"/>
                  <a:pt x="607" y="600"/>
                </a:cubicBezTo>
                <a:cubicBezTo>
                  <a:pt x="745" y="600"/>
                  <a:pt x="745" y="600"/>
                  <a:pt x="745" y="600"/>
                </a:cubicBezTo>
                <a:cubicBezTo>
                  <a:pt x="511" y="1243"/>
                  <a:pt x="511" y="1243"/>
                  <a:pt x="511" y="1243"/>
                </a:cubicBezTo>
                <a:cubicBezTo>
                  <a:pt x="694" y="1243"/>
                  <a:pt x="694" y="1243"/>
                  <a:pt x="694" y="1243"/>
                </a:cubicBezTo>
                <a:cubicBezTo>
                  <a:pt x="912" y="643"/>
                  <a:pt x="912" y="643"/>
                  <a:pt x="912" y="643"/>
                </a:cubicBezTo>
                <a:cubicBezTo>
                  <a:pt x="943" y="557"/>
                  <a:pt x="894" y="487"/>
                  <a:pt x="802" y="487"/>
                </a:cubicBezTo>
                <a:cubicBezTo>
                  <a:pt x="649" y="487"/>
                  <a:pt x="649" y="487"/>
                  <a:pt x="649" y="487"/>
                </a:cubicBezTo>
                <a:cubicBezTo>
                  <a:pt x="825" y="1"/>
                  <a:pt x="825" y="1"/>
                  <a:pt x="825" y="1"/>
                </a:cubicBezTo>
                <a:cubicBezTo>
                  <a:pt x="838" y="1"/>
                  <a:pt x="851" y="0"/>
                  <a:pt x="864" y="0"/>
                </a:cubicBezTo>
                <a:cubicBezTo>
                  <a:pt x="1341" y="0"/>
                  <a:pt x="1728" y="387"/>
                  <a:pt x="1728" y="864"/>
                </a:cubicBezTo>
                <a:cubicBezTo>
                  <a:pt x="1728" y="1341"/>
                  <a:pt x="1341" y="1728"/>
                  <a:pt x="864" y="1728"/>
                </a:cubicBezTo>
                <a:close/>
                <a:moveTo>
                  <a:pt x="1387" y="600"/>
                </a:moveTo>
                <a:cubicBezTo>
                  <a:pt x="1249" y="600"/>
                  <a:pt x="1249" y="600"/>
                  <a:pt x="1249" y="600"/>
                </a:cubicBezTo>
                <a:cubicBezTo>
                  <a:pt x="1057" y="1129"/>
                  <a:pt x="1057" y="1129"/>
                  <a:pt x="1057" y="1129"/>
                </a:cubicBezTo>
                <a:cubicBezTo>
                  <a:pt x="1194" y="1129"/>
                  <a:pt x="1194" y="1129"/>
                  <a:pt x="1194" y="1129"/>
                </a:cubicBezTo>
                <a:lnTo>
                  <a:pt x="1387" y="6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sz="1800">
              <a:solidFill>
                <a:schemeClr val="tx1"/>
              </a:solidFill>
            </a:endParaRPr>
          </a:p>
        </p:txBody>
      </p:sp>
      <p:sp>
        <p:nvSpPr>
          <p:cNvPr id="5" name="Slide Number Placeholder 6">
            <a:extLst>
              <a:ext uri="{FF2B5EF4-FFF2-40B4-BE49-F238E27FC236}">
                <a16:creationId xmlns:a16="http://schemas.microsoft.com/office/drawing/2014/main" id="{F4A9BCB0-E80E-484C-94C6-1F29D7F434D9}"/>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solidFill>
                  <a:schemeClr val="tx1"/>
                </a:solidFill>
                <a:latin typeface="+mn-lt"/>
              </a:defRPr>
            </a:lvl1pPr>
          </a:lstStyle>
          <a:p>
            <a:fld id="{7EAD36D4-32FF-544B-9EC2-1F035E0F636E}" type="slidenum">
              <a:rPr lang="en-US" smtClean="0"/>
              <a:pPr/>
              <a:t>‹#›</a:t>
            </a:fld>
            <a:endParaRPr lang="en-US"/>
          </a:p>
        </p:txBody>
      </p:sp>
      <p:sp>
        <p:nvSpPr>
          <p:cNvPr id="10" name="Footer Placeholder 4">
            <a:extLst>
              <a:ext uri="{FF2B5EF4-FFF2-40B4-BE49-F238E27FC236}">
                <a16:creationId xmlns:a16="http://schemas.microsoft.com/office/drawing/2014/main" id="{7AB7ED1F-AE14-4ACA-815E-F31219287191}"/>
              </a:ext>
            </a:extLst>
          </p:cNvPr>
          <p:cNvSpPr>
            <a:spLocks noGrp="1"/>
          </p:cNvSpPr>
          <p:nvPr>
            <p:ph type="ftr" sz="quarter" idx="3"/>
          </p:nvPr>
        </p:nvSpPr>
        <p:spPr>
          <a:xfrm>
            <a:off x="621389" y="6462461"/>
            <a:ext cx="2489464" cy="153888"/>
          </a:xfrm>
          <a:prstGeom prst="rect">
            <a:avLst/>
          </a:prstGeom>
        </p:spPr>
        <p:txBody>
          <a:bodyPr vert="horz" lIns="0" tIns="0" rIns="0" bIns="0" rtlCol="0" anchor="b" anchorCtr="0"/>
          <a:lstStyle>
            <a:lvl1pPr algn="l">
              <a:defRPr sz="1000">
                <a:solidFill>
                  <a:schemeClr val="tx1"/>
                </a:solidFill>
              </a:defRPr>
            </a:lvl1pPr>
          </a:lstStyle>
          <a:p>
            <a:r>
              <a:rPr lang="en-US"/>
              <a:t>HP Private, Confidential for Internal Use Only</a:t>
            </a:r>
          </a:p>
        </p:txBody>
      </p:sp>
    </p:spTree>
    <p:extLst>
      <p:ext uri="{BB962C8B-B14F-4D97-AF65-F5344CB8AC3E}">
        <p14:creationId xmlns:p14="http://schemas.microsoft.com/office/powerpoint/2010/main" val="113188022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ubtitle, Content &amp; Wide Photo">
    <p:bg>
      <p:bgPr>
        <a:solidFill>
          <a:schemeClr val="bg1"/>
        </a:solidFill>
        <a:effectLst/>
      </p:bgPr>
    </p:bg>
    <p:spTree>
      <p:nvGrpSpPr>
        <p:cNvPr id="1" name=""/>
        <p:cNvGrpSpPr/>
        <p:nvPr/>
      </p:nvGrpSpPr>
      <p:grpSpPr>
        <a:xfrm>
          <a:off x="0" y="0"/>
          <a:ext cx="0" cy="0"/>
          <a:chOff x="0" y="0"/>
          <a:chExt cx="0" cy="0"/>
        </a:xfrm>
      </p:grpSpPr>
      <p:sp>
        <p:nvSpPr>
          <p:cNvPr id="16" name="Text Placeholder 2">
            <a:extLst>
              <a:ext uri="{FF2B5EF4-FFF2-40B4-BE49-F238E27FC236}">
                <a16:creationId xmlns:a16="http://schemas.microsoft.com/office/drawing/2014/main" id="{AF4FD9B5-0043-474D-BBE4-602A7F33CC64}"/>
              </a:ext>
            </a:extLst>
          </p:cNvPr>
          <p:cNvSpPr>
            <a:spLocks noGrp="1"/>
          </p:cNvSpPr>
          <p:nvPr>
            <p:ph type="body" idx="33" hasCustomPrompt="1"/>
          </p:nvPr>
        </p:nvSpPr>
        <p:spPr>
          <a:xfrm>
            <a:off x="296828" y="4498658"/>
            <a:ext cx="3548977" cy="873316"/>
          </a:xfrm>
        </p:spPr>
        <p:txBody>
          <a:bodyPr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a:t>
            </a:r>
            <a:r>
              <a:rPr lang="en-US" err="1"/>
              <a:t>condimentum</a:t>
            </a:r>
            <a:r>
              <a:rPr lang="en-US"/>
              <a:t>. </a:t>
            </a:r>
          </a:p>
        </p:txBody>
      </p:sp>
      <p:sp>
        <p:nvSpPr>
          <p:cNvPr id="15" name="Text Placeholder 2">
            <a:extLst>
              <a:ext uri="{FF2B5EF4-FFF2-40B4-BE49-F238E27FC236}">
                <a16:creationId xmlns:a16="http://schemas.microsoft.com/office/drawing/2014/main" id="{8751B218-DDD4-4C23-94D2-8AEB4102C299}"/>
              </a:ext>
            </a:extLst>
          </p:cNvPr>
          <p:cNvSpPr>
            <a:spLocks noGrp="1"/>
          </p:cNvSpPr>
          <p:nvPr>
            <p:ph type="body" idx="1" hasCustomPrompt="1"/>
          </p:nvPr>
        </p:nvSpPr>
        <p:spPr>
          <a:xfrm>
            <a:off x="296828" y="3327779"/>
            <a:ext cx="3548977" cy="873316"/>
          </a:xfrm>
        </p:spPr>
        <p:txBody>
          <a:bodyPr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a:t>
            </a:r>
            <a:r>
              <a:rPr lang="en-US" err="1"/>
              <a:t>condimentum</a:t>
            </a:r>
            <a:r>
              <a:rPr lang="en-US"/>
              <a:t>. </a:t>
            </a:r>
          </a:p>
        </p:txBody>
      </p:sp>
      <p:sp>
        <p:nvSpPr>
          <p:cNvPr id="25" name="Rectangle 24">
            <a:extLst>
              <a:ext uri="{FF2B5EF4-FFF2-40B4-BE49-F238E27FC236}">
                <a16:creationId xmlns:a16="http://schemas.microsoft.com/office/drawing/2014/main" id="{4A0ECDE5-B896-FB4D-B677-6ABA81A39CFA}"/>
              </a:ext>
            </a:extLst>
          </p:cNvPr>
          <p:cNvSpPr/>
          <p:nvPr userDrawn="1"/>
        </p:nvSpPr>
        <p:spPr bwMode="ltGray">
          <a:xfrm>
            <a:off x="0" y="2045291"/>
            <a:ext cx="4038600" cy="914221"/>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4" name="Rectangle 23">
            <a:extLst>
              <a:ext uri="{FF2B5EF4-FFF2-40B4-BE49-F238E27FC236}">
                <a16:creationId xmlns:a16="http://schemas.microsoft.com/office/drawing/2014/main" id="{5DD02BB2-A349-B449-B34B-9F8A7EDCAE6A}"/>
              </a:ext>
            </a:extLst>
          </p:cNvPr>
          <p:cNvSpPr/>
          <p:nvPr userDrawn="1"/>
        </p:nvSpPr>
        <p:spPr bwMode="ltGray">
          <a:xfrm>
            <a:off x="0" y="0"/>
            <a:ext cx="4038600" cy="20452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5" name="Text Placeholder 4">
            <a:extLst>
              <a:ext uri="{FF2B5EF4-FFF2-40B4-BE49-F238E27FC236}">
                <a16:creationId xmlns:a16="http://schemas.microsoft.com/office/drawing/2014/main" id="{E24F65DC-BE2B-B945-A542-E02DFD30E0D1}"/>
              </a:ext>
            </a:extLst>
          </p:cNvPr>
          <p:cNvSpPr>
            <a:spLocks noGrp="1"/>
          </p:cNvSpPr>
          <p:nvPr>
            <p:ph type="body" sz="quarter" idx="14" hasCustomPrompt="1"/>
          </p:nvPr>
        </p:nvSpPr>
        <p:spPr>
          <a:xfrm>
            <a:off x="300026" y="400822"/>
            <a:ext cx="3548977" cy="600934"/>
          </a:xfrm>
        </p:spPr>
        <p:txBody>
          <a:bodyPr tIns="0" rIns="0" bIns="0" anchor="t" anchorCtr="0">
            <a:spAutoFit/>
          </a:bodyPr>
          <a:lstStyle>
            <a:lvl1pPr marL="0" indent="0">
              <a:lnSpc>
                <a:spcPct val="85000"/>
              </a:lnSpc>
              <a:buNone/>
              <a:defRPr sz="4400" baseline="0">
                <a:latin typeface="+mj-lt"/>
              </a:defRPr>
            </a:lvl1pPr>
          </a:lstStyle>
          <a:p>
            <a:pPr lvl="0"/>
            <a:r>
              <a:rPr lang="en-US"/>
              <a:t>Title</a:t>
            </a:r>
          </a:p>
        </p:txBody>
      </p:sp>
      <p:sp>
        <p:nvSpPr>
          <p:cNvPr id="10" name="Text Placeholder 9">
            <a:extLst>
              <a:ext uri="{FF2B5EF4-FFF2-40B4-BE49-F238E27FC236}">
                <a16:creationId xmlns:a16="http://schemas.microsoft.com/office/drawing/2014/main" id="{DC66D374-402D-F442-A773-209F3281EA68}"/>
              </a:ext>
            </a:extLst>
          </p:cNvPr>
          <p:cNvSpPr>
            <a:spLocks noGrp="1"/>
          </p:cNvSpPr>
          <p:nvPr>
            <p:ph type="body" sz="quarter" idx="15" hasCustomPrompt="1"/>
          </p:nvPr>
        </p:nvSpPr>
        <p:spPr>
          <a:xfrm>
            <a:off x="296827" y="2203471"/>
            <a:ext cx="3555327" cy="597856"/>
          </a:xfrm>
        </p:spPr>
        <p:txBody>
          <a:bodyPr anchor="ctr" anchorCtr="0">
            <a:spAutoFit/>
          </a:bodyPr>
          <a:lstStyle>
            <a:lvl1pPr marL="0" indent="0">
              <a:buNone/>
              <a:defRPr sz="1800"/>
            </a:lvl1pPr>
          </a:lstStyle>
          <a:p>
            <a:pPr lvl="0"/>
            <a:r>
              <a:rPr lang="en-US"/>
              <a:t>Secondary level text goes here. Lorem ipsum dolor sit </a:t>
            </a:r>
            <a:r>
              <a:rPr lang="en-US" err="1"/>
              <a:t>amet</a:t>
            </a:r>
            <a:r>
              <a:rPr lang="en-US"/>
              <a:t>.</a:t>
            </a:r>
          </a:p>
        </p:txBody>
      </p:sp>
      <p:grpSp>
        <p:nvGrpSpPr>
          <p:cNvPr id="6" name="Group 5">
            <a:extLst>
              <a:ext uri="{FF2B5EF4-FFF2-40B4-BE49-F238E27FC236}">
                <a16:creationId xmlns:a16="http://schemas.microsoft.com/office/drawing/2014/main" id="{26C93313-5C7D-47F1-9938-FD5AE1BF45B6}"/>
              </a:ext>
            </a:extLst>
          </p:cNvPr>
          <p:cNvGrpSpPr/>
          <p:nvPr userDrawn="1"/>
        </p:nvGrpSpPr>
        <p:grpSpPr>
          <a:xfrm>
            <a:off x="296828" y="3257460"/>
            <a:ext cx="3548977" cy="1166547"/>
            <a:chOff x="296826" y="3532761"/>
            <a:chExt cx="3459129" cy="1166547"/>
          </a:xfrm>
        </p:grpSpPr>
        <p:cxnSp>
          <p:nvCxnSpPr>
            <p:cNvPr id="28" name="Straight Connector 27">
              <a:extLst>
                <a:ext uri="{FF2B5EF4-FFF2-40B4-BE49-F238E27FC236}">
                  <a16:creationId xmlns:a16="http://schemas.microsoft.com/office/drawing/2014/main" id="{0AF580AC-46C0-1F40-84DD-2BC5E26D00D7}"/>
                </a:ext>
              </a:extLst>
            </p:cNvPr>
            <p:cNvCxnSpPr>
              <a:cxnSpLocks/>
            </p:cNvCxnSpPr>
            <p:nvPr userDrawn="1"/>
          </p:nvCxnSpPr>
          <p:spPr>
            <a:xfrm>
              <a:off x="296826" y="3532761"/>
              <a:ext cx="3459129"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EAA79F3-4B6D-A247-B9EE-7EA4867AE92C}"/>
                </a:ext>
              </a:extLst>
            </p:cNvPr>
            <p:cNvCxnSpPr>
              <a:cxnSpLocks/>
            </p:cNvCxnSpPr>
            <p:nvPr userDrawn="1"/>
          </p:nvCxnSpPr>
          <p:spPr>
            <a:xfrm>
              <a:off x="296826" y="4699308"/>
              <a:ext cx="3459129"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 name="Picture Placeholder 2">
            <a:extLst>
              <a:ext uri="{FF2B5EF4-FFF2-40B4-BE49-F238E27FC236}">
                <a16:creationId xmlns:a16="http://schemas.microsoft.com/office/drawing/2014/main" id="{CAAA4B92-4A3B-FE4A-BAB2-B95CDF36E17D}"/>
              </a:ext>
            </a:extLst>
          </p:cNvPr>
          <p:cNvSpPr>
            <a:spLocks noGrp="1"/>
          </p:cNvSpPr>
          <p:nvPr>
            <p:ph type="pic" sz="quarter" idx="32" hasCustomPrompt="1"/>
          </p:nvPr>
        </p:nvSpPr>
        <p:spPr>
          <a:xfrm>
            <a:off x="4038600" y="0"/>
            <a:ext cx="8153400" cy="6858000"/>
          </a:xfrm>
          <a:solidFill>
            <a:schemeClr val="bg1">
              <a:lumMod val="75000"/>
            </a:schemeClr>
          </a:solidFill>
        </p:spPr>
        <p:txBody>
          <a:bodyPr bIns="2743200" anchor="ctr" anchorCtr="0"/>
          <a:lstStyle>
            <a:lvl1pPr marL="0" indent="0" algn="ctr">
              <a:buNone/>
              <a:defRPr sz="1200"/>
            </a:lvl1pPr>
          </a:lstStyle>
          <a:p>
            <a:r>
              <a:rPr lang="en-US"/>
              <a:t>Click to Add Photo</a:t>
            </a:r>
          </a:p>
        </p:txBody>
      </p:sp>
      <p:sp>
        <p:nvSpPr>
          <p:cNvPr id="17" name="Slide Number Placeholder 6">
            <a:extLst>
              <a:ext uri="{FF2B5EF4-FFF2-40B4-BE49-F238E27FC236}">
                <a16:creationId xmlns:a16="http://schemas.microsoft.com/office/drawing/2014/main" id="{0E88BFA8-7D6E-4FC1-8413-B6FE24F578CC}"/>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Tree>
    <p:extLst>
      <p:ext uri="{BB962C8B-B14F-4D97-AF65-F5344CB8AC3E}">
        <p14:creationId xmlns:p14="http://schemas.microsoft.com/office/powerpoint/2010/main" val="298551601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ection Divider with Photo">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ACA6D17E-E002-6C40-99AE-60D6AED6150A}"/>
              </a:ext>
            </a:extLst>
          </p:cNvPr>
          <p:cNvSpPr/>
          <p:nvPr userDrawn="1"/>
        </p:nvSpPr>
        <p:spPr bwMode="ltGray">
          <a:xfrm>
            <a:off x="0" y="1295399"/>
            <a:ext cx="6096000" cy="3389614"/>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4" name="Text Placeholder 2">
            <a:extLst>
              <a:ext uri="{FF2B5EF4-FFF2-40B4-BE49-F238E27FC236}">
                <a16:creationId xmlns:a16="http://schemas.microsoft.com/office/drawing/2014/main" id="{95079F8D-32D4-4B6A-996F-97B3E3F82A8E}"/>
              </a:ext>
            </a:extLst>
          </p:cNvPr>
          <p:cNvSpPr>
            <a:spLocks noGrp="1"/>
          </p:cNvSpPr>
          <p:nvPr>
            <p:ph type="body" idx="43" hasCustomPrompt="1"/>
          </p:nvPr>
        </p:nvSpPr>
        <p:spPr>
          <a:xfrm>
            <a:off x="301808" y="1610090"/>
            <a:ext cx="5410624" cy="2874890"/>
          </a:xfrm>
        </p:spPr>
        <p:txBody>
          <a:bodyPr anchor="t" anchorCtr="0">
            <a:spAutoFit/>
          </a:bodyPr>
          <a:lstStyle>
            <a:lvl1pPr marL="0" indent="0">
              <a:buFont typeface="Arial" panose="020B0604020202020204" pitchFamily="34" charse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da-DK"/>
              <a:t>If there is smaller text that would go here. Lorem ipsum dolor sit amet, consectetur adipiscing elit. Aliquam sed nisi vitae risus rhoncus condimentum. </a:t>
            </a:r>
          </a:p>
          <a:p>
            <a:pPr lvl="0"/>
            <a:r>
              <a:rPr lang="da-DK"/>
              <a:t>Phasellus in hendrerit magna, a accumsan velit. Morbi aliquam magna eu metus molestie fringilla. Suspendisse leo erat, condimentum sed eros in, vestibulum tincidunt elit. Pellentesque lacus arcu, varius nec urna sed, malesuada lobortis augue. Curabitur a diam ac diam rhoncus molestie porta vel diam. Nam in commodo massa.</a:t>
            </a:r>
          </a:p>
          <a:p>
            <a:pPr lvl="0"/>
            <a:r>
              <a:rPr lang="da-DK"/>
              <a:t>Quisque pretium venenatis erat ac mattis. In auctor enim vel ante pretium, vel laoreet lorem aliquet. Fusce at mauris elementum, dictum nunc eget, fringilla ex. Fusce arcu felis, vehicula quis feugiat sed, aliquet quis eros.</a:t>
            </a:r>
          </a:p>
        </p:txBody>
      </p:sp>
      <p:sp>
        <p:nvSpPr>
          <p:cNvPr id="13" name="Text Placeholder 2">
            <a:extLst>
              <a:ext uri="{FF2B5EF4-FFF2-40B4-BE49-F238E27FC236}">
                <a16:creationId xmlns:a16="http://schemas.microsoft.com/office/drawing/2014/main" id="{3395DE6A-59EA-4262-8B12-C421BAF14CAD}"/>
              </a:ext>
            </a:extLst>
          </p:cNvPr>
          <p:cNvSpPr>
            <a:spLocks noGrp="1"/>
          </p:cNvSpPr>
          <p:nvPr>
            <p:ph type="body" idx="42" hasCustomPrompt="1"/>
          </p:nvPr>
        </p:nvSpPr>
        <p:spPr>
          <a:xfrm>
            <a:off x="301808" y="4947907"/>
            <a:ext cx="5410624" cy="291618"/>
          </a:xfrm>
        </p:spPr>
        <p:txBody>
          <a:bodyPr anchor="t" anchorCtr="0">
            <a:spAutoFit/>
          </a:bodyPr>
          <a:lstStyle>
            <a:lvl1pPr marL="0" indent="0">
              <a:buFont typeface="Arial" panose="020B0604020202020204" pitchFamily="34" charset="0"/>
              <a:buNone/>
              <a:defRPr sz="1400" b="0" cap="all" baseline="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da-DK"/>
              <a:t>SECTION TITLE</a:t>
            </a:r>
          </a:p>
        </p:txBody>
      </p:sp>
      <p:sp>
        <p:nvSpPr>
          <p:cNvPr id="12" name="Text Placeholder 2">
            <a:extLst>
              <a:ext uri="{FF2B5EF4-FFF2-40B4-BE49-F238E27FC236}">
                <a16:creationId xmlns:a16="http://schemas.microsoft.com/office/drawing/2014/main" id="{90DB020F-406C-4AED-9242-A64F55F87868}"/>
              </a:ext>
            </a:extLst>
          </p:cNvPr>
          <p:cNvSpPr>
            <a:spLocks noGrp="1"/>
          </p:cNvSpPr>
          <p:nvPr>
            <p:ph type="body" idx="41" hasCustomPrompt="1"/>
          </p:nvPr>
        </p:nvSpPr>
        <p:spPr>
          <a:xfrm>
            <a:off x="301808" y="5353605"/>
            <a:ext cx="5410624" cy="833305"/>
          </a:xfrm>
        </p:spPr>
        <p:txBody>
          <a:bodyPr anchor="t" anchorCtr="0">
            <a:spAutoFit/>
          </a:bodyPr>
          <a:lstStyle>
            <a:lvl1pPr marL="0" indent="109536">
              <a:lnSpc>
                <a:spcPct val="90000"/>
              </a:lnSpc>
              <a:spcBef>
                <a:spcPts val="600"/>
              </a:spcBef>
              <a:buFont typeface="Arial" panose="020B0604020202020204" pitchFamily="34" charset="0"/>
              <a:buChar char="•"/>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da-DK"/>
              <a:t>Bullet point 1</a:t>
            </a:r>
          </a:p>
          <a:p>
            <a:pPr lvl="0"/>
            <a:r>
              <a:rPr lang="da-DK"/>
              <a:t>Bullet point 2</a:t>
            </a:r>
          </a:p>
          <a:p>
            <a:pPr lvl="0"/>
            <a:r>
              <a:rPr lang="da-DK"/>
              <a:t>Bullet point 3</a:t>
            </a:r>
          </a:p>
        </p:txBody>
      </p:sp>
      <p:sp>
        <p:nvSpPr>
          <p:cNvPr id="17" name="Rectangle 16">
            <a:extLst>
              <a:ext uri="{FF2B5EF4-FFF2-40B4-BE49-F238E27FC236}">
                <a16:creationId xmlns:a16="http://schemas.microsoft.com/office/drawing/2014/main" id="{8EC55A16-E0A0-C041-920C-88AF84A37F15}"/>
              </a:ext>
            </a:extLst>
          </p:cNvPr>
          <p:cNvSpPr/>
          <p:nvPr userDrawn="1"/>
        </p:nvSpPr>
        <p:spPr bwMode="ltGray">
          <a:xfrm>
            <a:off x="0" y="2"/>
            <a:ext cx="6096000" cy="12953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Picture Placeholder 6">
            <a:extLst>
              <a:ext uri="{FF2B5EF4-FFF2-40B4-BE49-F238E27FC236}">
                <a16:creationId xmlns:a16="http://schemas.microsoft.com/office/drawing/2014/main" id="{D36C4653-60FA-1D42-8CA9-AE0A9AEA31C1}"/>
              </a:ext>
            </a:extLst>
          </p:cNvPr>
          <p:cNvSpPr>
            <a:spLocks noGrp="1"/>
          </p:cNvSpPr>
          <p:nvPr>
            <p:ph type="pic" sz="quarter" idx="10" hasCustomPrompt="1"/>
          </p:nvPr>
        </p:nvSpPr>
        <p:spPr>
          <a:xfrm>
            <a:off x="6096000" y="0"/>
            <a:ext cx="6096000" cy="6858000"/>
          </a:xfrm>
          <a:solidFill>
            <a:schemeClr val="bg1">
              <a:lumMod val="75000"/>
            </a:schemeClr>
          </a:solidFill>
        </p:spPr>
        <p:txBody>
          <a:bodyPr bIns="2743200" anchor="ctr" anchorCtr="0"/>
          <a:lstStyle>
            <a:lvl1pPr marL="0" indent="0" algn="ctr">
              <a:buNone/>
              <a:defRPr sz="1200"/>
            </a:lvl1pPr>
          </a:lstStyle>
          <a:p>
            <a:r>
              <a:rPr lang="en-US"/>
              <a:t>Click to Add Photo</a:t>
            </a:r>
          </a:p>
        </p:txBody>
      </p:sp>
      <p:sp>
        <p:nvSpPr>
          <p:cNvPr id="27" name="Title 1">
            <a:extLst>
              <a:ext uri="{FF2B5EF4-FFF2-40B4-BE49-F238E27FC236}">
                <a16:creationId xmlns:a16="http://schemas.microsoft.com/office/drawing/2014/main" id="{8C21ECF7-7914-B74D-9806-A86E1D19B8E5}"/>
              </a:ext>
            </a:extLst>
          </p:cNvPr>
          <p:cNvSpPr>
            <a:spLocks noGrp="1"/>
          </p:cNvSpPr>
          <p:nvPr>
            <p:ph type="title" hasCustomPrompt="1"/>
          </p:nvPr>
        </p:nvSpPr>
        <p:spPr>
          <a:xfrm>
            <a:off x="298810" y="397385"/>
            <a:ext cx="5413623" cy="600934"/>
          </a:xfrm>
        </p:spPr>
        <p:txBody>
          <a:bodyPr tIns="0" rIns="0" bIns="0">
            <a:spAutoFit/>
          </a:bodyPr>
          <a:lstStyle>
            <a:lvl1pPr>
              <a:tabLst>
                <a:tab pos="519100" algn="l"/>
              </a:tabLst>
              <a:defRPr sz="4400">
                <a:latin typeface="+mj-lt"/>
              </a:defRPr>
            </a:lvl1pPr>
          </a:lstStyle>
          <a:p>
            <a:r>
              <a:rPr lang="en-US"/>
              <a:t>Title</a:t>
            </a:r>
          </a:p>
        </p:txBody>
      </p:sp>
      <p:cxnSp>
        <p:nvCxnSpPr>
          <p:cNvPr id="19" name="Straight Connector 18">
            <a:extLst>
              <a:ext uri="{FF2B5EF4-FFF2-40B4-BE49-F238E27FC236}">
                <a16:creationId xmlns:a16="http://schemas.microsoft.com/office/drawing/2014/main" id="{D4FD7FBD-E4D9-41A5-938B-2A7406A02ADE}"/>
              </a:ext>
            </a:extLst>
          </p:cNvPr>
          <p:cNvCxnSpPr>
            <a:cxnSpLocks/>
          </p:cNvCxnSpPr>
          <p:nvPr userDrawn="1"/>
        </p:nvCxnSpPr>
        <p:spPr>
          <a:xfrm>
            <a:off x="288534" y="5260120"/>
            <a:ext cx="5639301"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Slide Number Placeholder 6">
            <a:extLst>
              <a:ext uri="{FF2B5EF4-FFF2-40B4-BE49-F238E27FC236}">
                <a16:creationId xmlns:a16="http://schemas.microsoft.com/office/drawing/2014/main" id="{A8F6F6A1-3C64-483D-8A88-D810C6E3700E}"/>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Tree>
    <p:extLst>
      <p:ext uri="{BB962C8B-B14F-4D97-AF65-F5344CB8AC3E}">
        <p14:creationId xmlns:p14="http://schemas.microsoft.com/office/powerpoint/2010/main" val="356498158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Content &amp; Photo">
    <p:bg>
      <p:bgPr>
        <a:solidFill>
          <a:schemeClr val="bg1"/>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AEAFFD7F-E406-40CD-9AA2-3818827A8FC4}"/>
              </a:ext>
            </a:extLst>
          </p:cNvPr>
          <p:cNvSpPr>
            <a:spLocks noGrp="1"/>
          </p:cNvSpPr>
          <p:nvPr>
            <p:ph type="pic" sz="quarter" idx="38" hasCustomPrompt="1"/>
          </p:nvPr>
        </p:nvSpPr>
        <p:spPr>
          <a:xfrm>
            <a:off x="6096000" y="1609725"/>
            <a:ext cx="5715000" cy="3798888"/>
          </a:xfrm>
          <a:solidFill>
            <a:schemeClr val="bg1">
              <a:lumMod val="75000"/>
            </a:schemeClr>
          </a:solidFill>
        </p:spPr>
        <p:txBody>
          <a:bodyPr bIns="1828800" anchor="ctr" anchorCtr="0"/>
          <a:lstStyle>
            <a:lvl1pPr marL="0" indent="0" algn="ctr">
              <a:buNone/>
              <a:defRPr sz="1200">
                <a:solidFill>
                  <a:schemeClr val="tx1"/>
                </a:solidFill>
              </a:defRPr>
            </a:lvl1pPr>
          </a:lstStyle>
          <a:p>
            <a:r>
              <a:rPr lang="en-US"/>
              <a:t>Click to Add Photo</a:t>
            </a:r>
          </a:p>
        </p:txBody>
      </p:sp>
      <p:sp>
        <p:nvSpPr>
          <p:cNvPr id="7" name="Text Placeholder 2">
            <a:extLst>
              <a:ext uri="{FF2B5EF4-FFF2-40B4-BE49-F238E27FC236}">
                <a16:creationId xmlns:a16="http://schemas.microsoft.com/office/drawing/2014/main" id="{77C974A2-03D7-4EFA-94E3-9EBAA7561405}"/>
              </a:ext>
            </a:extLst>
          </p:cNvPr>
          <p:cNvSpPr>
            <a:spLocks noGrp="1"/>
          </p:cNvSpPr>
          <p:nvPr>
            <p:ph type="body" idx="37" hasCustomPrompt="1"/>
          </p:nvPr>
        </p:nvSpPr>
        <p:spPr>
          <a:xfrm>
            <a:off x="298808" y="1610091"/>
            <a:ext cx="5410624" cy="4344523"/>
          </a:xfrm>
        </p:spPr>
        <p:txBody>
          <a:bodyPr anchor="t" anchorCtr="0">
            <a:spAutoFit/>
          </a:bodyPr>
          <a:lstStyle>
            <a:lvl1pPr marL="0" indent="0">
              <a:buNone/>
              <a:defRPr sz="18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tie </a:t>
            </a:r>
            <a:r>
              <a:rPr lang="en-US" err="1"/>
              <a:t>tie</a:t>
            </a:r>
            <a:r>
              <a:rPr lang="en-US"/>
              <a:t> </a:t>
            </a:r>
            <a:r>
              <a:rPr lang="en-US" err="1"/>
              <a:t>tie</a:t>
            </a:r>
            <a:r>
              <a:rPr lang="en-US"/>
              <a:t> </a:t>
            </a:r>
            <a:r>
              <a:rPr lang="en-US" err="1"/>
              <a:t>condim</a:t>
            </a:r>
            <a:r>
              <a:rPr lang="en-US"/>
              <a:t> </a:t>
            </a:r>
            <a:r>
              <a:rPr lang="en-US" err="1"/>
              <a:t>entum</a:t>
            </a:r>
            <a:r>
              <a:rPr lang="en-US"/>
              <a:t>. </a:t>
            </a:r>
          </a:p>
          <a:p>
            <a:pPr lvl="0"/>
            <a:r>
              <a:rPr lang="en-US" err="1"/>
              <a:t>Phasellus</a:t>
            </a:r>
            <a:r>
              <a:rPr lang="en-US"/>
              <a:t> in </a:t>
            </a:r>
            <a:r>
              <a:rPr lang="en-US" err="1"/>
              <a:t>hendrerit</a:t>
            </a:r>
            <a:r>
              <a:rPr lang="en-US"/>
              <a:t> magna, a </a:t>
            </a:r>
            <a:r>
              <a:rPr lang="en-US" err="1"/>
              <a:t>accumsan</a:t>
            </a:r>
            <a:r>
              <a:rPr lang="en-US"/>
              <a:t> </a:t>
            </a:r>
            <a:r>
              <a:rPr lang="en-US" err="1"/>
              <a:t>velit</a:t>
            </a:r>
            <a:r>
              <a:rPr lang="en-US"/>
              <a:t>. Morbi </a:t>
            </a:r>
            <a:r>
              <a:rPr lang="en-US" err="1"/>
              <a:t>aliquam</a:t>
            </a:r>
            <a:r>
              <a:rPr lang="en-US"/>
              <a:t> magna </a:t>
            </a:r>
            <a:r>
              <a:rPr lang="en-US" err="1"/>
              <a:t>eu</a:t>
            </a:r>
            <a:r>
              <a:rPr lang="en-US"/>
              <a:t> </a:t>
            </a:r>
            <a:r>
              <a:rPr lang="en-US" err="1"/>
              <a:t>metus</a:t>
            </a:r>
            <a:r>
              <a:rPr lang="en-US"/>
              <a:t> </a:t>
            </a:r>
            <a:r>
              <a:rPr lang="en-US" err="1"/>
              <a:t>molestie</a:t>
            </a:r>
            <a:r>
              <a:rPr lang="en-US"/>
              <a:t> </a:t>
            </a:r>
            <a:r>
              <a:rPr lang="en-US" err="1"/>
              <a:t>fringilla</a:t>
            </a:r>
            <a:r>
              <a:rPr lang="en-US"/>
              <a:t>. </a:t>
            </a:r>
            <a:r>
              <a:rPr lang="en-US" err="1"/>
              <a:t>Suspendisse</a:t>
            </a:r>
            <a:r>
              <a:rPr lang="en-US"/>
              <a:t> </a:t>
            </a:r>
            <a:r>
              <a:rPr lang="en-US" err="1"/>
              <a:t>leo</a:t>
            </a:r>
            <a:r>
              <a:rPr lang="en-US"/>
              <a:t> </a:t>
            </a:r>
            <a:r>
              <a:rPr lang="en-US" err="1"/>
              <a:t>erat</a:t>
            </a:r>
            <a:r>
              <a:rPr lang="en-US"/>
              <a:t>, </a:t>
            </a:r>
            <a:r>
              <a:rPr lang="en-US" err="1"/>
              <a:t>condimentum</a:t>
            </a:r>
            <a:r>
              <a:rPr lang="en-US"/>
              <a:t> sed eros in, vestibulum </a:t>
            </a:r>
            <a:r>
              <a:rPr lang="en-US" err="1"/>
              <a:t>tincidunt</a:t>
            </a:r>
            <a:r>
              <a:rPr lang="en-US"/>
              <a:t> </a:t>
            </a:r>
            <a:r>
              <a:rPr lang="en-US" err="1"/>
              <a:t>elit</a:t>
            </a:r>
            <a:r>
              <a:rPr lang="en-US"/>
              <a:t>. </a:t>
            </a:r>
            <a:r>
              <a:rPr lang="en-US" err="1"/>
              <a:t>Pellentesque</a:t>
            </a:r>
            <a:r>
              <a:rPr lang="en-US"/>
              <a:t> </a:t>
            </a:r>
            <a:r>
              <a:rPr lang="en-US" err="1"/>
              <a:t>lacus</a:t>
            </a:r>
            <a:r>
              <a:rPr lang="en-US"/>
              <a:t> </a:t>
            </a:r>
            <a:r>
              <a:rPr lang="en-US" err="1"/>
              <a:t>arcu</a:t>
            </a:r>
            <a:r>
              <a:rPr lang="en-US"/>
              <a:t>, </a:t>
            </a:r>
            <a:r>
              <a:rPr lang="en-US" err="1"/>
              <a:t>varius</a:t>
            </a:r>
            <a:r>
              <a:rPr lang="en-US"/>
              <a:t> </a:t>
            </a:r>
            <a:r>
              <a:rPr lang="en-US" err="1"/>
              <a:t>nec</a:t>
            </a:r>
            <a:r>
              <a:rPr lang="en-US"/>
              <a:t> </a:t>
            </a:r>
            <a:r>
              <a:rPr lang="en-US" err="1"/>
              <a:t>urna</a:t>
            </a:r>
            <a:r>
              <a:rPr lang="en-US"/>
              <a:t> sed, </a:t>
            </a:r>
            <a:r>
              <a:rPr lang="en-US" err="1"/>
              <a:t>malesuada</a:t>
            </a:r>
            <a:r>
              <a:rPr lang="en-US"/>
              <a:t> </a:t>
            </a:r>
            <a:r>
              <a:rPr lang="en-US" err="1"/>
              <a:t>lobortis</a:t>
            </a:r>
            <a:r>
              <a:rPr lang="en-US"/>
              <a:t> </a:t>
            </a:r>
            <a:r>
              <a:rPr lang="en-US" err="1"/>
              <a:t>augue</a:t>
            </a:r>
            <a:r>
              <a:rPr lang="en-US"/>
              <a:t>. </a:t>
            </a:r>
            <a:r>
              <a:rPr lang="en-US" err="1"/>
              <a:t>Curabitur</a:t>
            </a:r>
            <a:r>
              <a:rPr lang="en-US"/>
              <a:t> a diam ac diam </a:t>
            </a:r>
            <a:r>
              <a:rPr lang="en-US" err="1"/>
              <a:t>rhoncus</a:t>
            </a:r>
            <a:r>
              <a:rPr lang="en-US"/>
              <a:t> </a:t>
            </a:r>
            <a:r>
              <a:rPr lang="en-US" err="1"/>
              <a:t>molestie</a:t>
            </a:r>
            <a:r>
              <a:rPr lang="en-US"/>
              <a:t> porta vel diam. Nam in </a:t>
            </a:r>
            <a:r>
              <a:rPr lang="en-US" err="1"/>
              <a:t>commodo</a:t>
            </a:r>
            <a:r>
              <a:rPr lang="en-US"/>
              <a:t> </a:t>
            </a:r>
            <a:r>
              <a:rPr lang="en-US" err="1"/>
              <a:t>massa</a:t>
            </a:r>
            <a:r>
              <a:rPr lang="en-US"/>
              <a:t>.</a:t>
            </a:r>
          </a:p>
          <a:p>
            <a:pPr lvl="0"/>
            <a:r>
              <a:rPr lang="en-US" err="1"/>
              <a:t>Quisque</a:t>
            </a:r>
            <a:r>
              <a:rPr lang="en-US"/>
              <a:t> </a:t>
            </a:r>
            <a:r>
              <a:rPr lang="en-US" err="1"/>
              <a:t>pretium</a:t>
            </a:r>
            <a:r>
              <a:rPr lang="en-US"/>
              <a:t> </a:t>
            </a:r>
            <a:r>
              <a:rPr lang="en-US" err="1"/>
              <a:t>venenatis</a:t>
            </a:r>
            <a:r>
              <a:rPr lang="en-US"/>
              <a:t> </a:t>
            </a:r>
            <a:r>
              <a:rPr lang="en-US" err="1"/>
              <a:t>erat</a:t>
            </a:r>
            <a:r>
              <a:rPr lang="en-US"/>
              <a:t> ac </a:t>
            </a:r>
            <a:r>
              <a:rPr lang="en-US" err="1"/>
              <a:t>mattis</a:t>
            </a:r>
            <a:r>
              <a:rPr lang="en-US"/>
              <a:t>. In auctor </a:t>
            </a:r>
            <a:r>
              <a:rPr lang="en-US" err="1"/>
              <a:t>enim</a:t>
            </a:r>
            <a:r>
              <a:rPr lang="en-US"/>
              <a:t> vel ante </a:t>
            </a:r>
            <a:r>
              <a:rPr lang="en-US" err="1"/>
              <a:t>pretium</a:t>
            </a:r>
            <a:r>
              <a:rPr lang="en-US"/>
              <a:t>, vel </a:t>
            </a:r>
            <a:r>
              <a:rPr lang="en-US" err="1"/>
              <a:t>laoreet</a:t>
            </a:r>
            <a:r>
              <a:rPr lang="en-US"/>
              <a:t> lorem </a:t>
            </a:r>
            <a:r>
              <a:rPr lang="en-US" err="1"/>
              <a:t>aliquet</a:t>
            </a:r>
            <a:r>
              <a:rPr lang="en-US"/>
              <a:t>. </a:t>
            </a:r>
            <a:r>
              <a:rPr lang="en-US" err="1"/>
              <a:t>Fusce</a:t>
            </a:r>
            <a:r>
              <a:rPr lang="en-US"/>
              <a:t> at </a:t>
            </a:r>
            <a:r>
              <a:rPr lang="en-US" err="1"/>
              <a:t>mauris</a:t>
            </a:r>
            <a:r>
              <a:rPr lang="en-US"/>
              <a:t> </a:t>
            </a:r>
            <a:r>
              <a:rPr lang="en-US" err="1"/>
              <a:t>elementum</a:t>
            </a:r>
            <a:r>
              <a:rPr lang="en-US"/>
              <a:t>, dictum </a:t>
            </a:r>
            <a:r>
              <a:rPr lang="en-US" err="1"/>
              <a:t>nunc</a:t>
            </a:r>
            <a:r>
              <a:rPr lang="en-US"/>
              <a:t> </a:t>
            </a:r>
            <a:r>
              <a:rPr lang="en-US" err="1"/>
              <a:t>eget</a:t>
            </a:r>
            <a:r>
              <a:rPr lang="en-US"/>
              <a:t>, </a:t>
            </a:r>
            <a:r>
              <a:rPr lang="en-US" err="1"/>
              <a:t>fringilla</a:t>
            </a:r>
            <a:r>
              <a:rPr lang="en-US"/>
              <a:t> ex. </a:t>
            </a:r>
            <a:r>
              <a:rPr lang="en-US" err="1"/>
              <a:t>Fusce</a:t>
            </a:r>
            <a:r>
              <a:rPr lang="en-US"/>
              <a:t> </a:t>
            </a:r>
            <a:r>
              <a:rPr lang="en-US" err="1"/>
              <a:t>arcu</a:t>
            </a:r>
            <a:r>
              <a:rPr lang="en-US"/>
              <a:t> </a:t>
            </a:r>
            <a:r>
              <a:rPr lang="en-US" err="1"/>
              <a:t>felis</a:t>
            </a:r>
            <a:r>
              <a:rPr lang="en-US"/>
              <a:t>, </a:t>
            </a:r>
            <a:r>
              <a:rPr lang="en-US" err="1"/>
              <a:t>vehicula</a:t>
            </a:r>
            <a:r>
              <a:rPr lang="en-US"/>
              <a:t> </a:t>
            </a:r>
            <a:r>
              <a:rPr lang="en-US" err="1"/>
              <a:t>quis</a:t>
            </a:r>
            <a:r>
              <a:rPr lang="en-US"/>
              <a:t> </a:t>
            </a:r>
            <a:r>
              <a:rPr lang="en-US" err="1"/>
              <a:t>feugiat</a:t>
            </a:r>
            <a:r>
              <a:rPr lang="en-US"/>
              <a:t> sed, </a:t>
            </a:r>
            <a:r>
              <a:rPr lang="en-US" err="1"/>
              <a:t>aliquet</a:t>
            </a:r>
            <a:r>
              <a:rPr lang="en-US"/>
              <a:t> </a:t>
            </a:r>
            <a:r>
              <a:rPr lang="en-US" err="1"/>
              <a:t>quis</a:t>
            </a:r>
            <a:r>
              <a:rPr lang="en-US"/>
              <a:t> eros.</a:t>
            </a:r>
          </a:p>
        </p:txBody>
      </p:sp>
      <p:sp>
        <p:nvSpPr>
          <p:cNvPr id="8" name="Rectangle 7">
            <a:extLst>
              <a:ext uri="{FF2B5EF4-FFF2-40B4-BE49-F238E27FC236}">
                <a16:creationId xmlns:a16="http://schemas.microsoft.com/office/drawing/2014/main" id="{B21A85F4-FED3-424A-A059-8B91AF23D35D}"/>
              </a:ext>
            </a:extLst>
          </p:cNvPr>
          <p:cNvSpPr/>
          <p:nvPr userDrawn="1"/>
        </p:nvSpPr>
        <p:spPr bwMode="ltGray">
          <a:xfrm>
            <a:off x="0" y="2"/>
            <a:ext cx="12192000" cy="12953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970B0217-EA68-354A-A48D-B84CFF40EFAA}"/>
              </a:ext>
            </a:extLst>
          </p:cNvPr>
          <p:cNvSpPr>
            <a:spLocks noGrp="1"/>
          </p:cNvSpPr>
          <p:nvPr>
            <p:ph type="title" hasCustomPrompt="1"/>
          </p:nvPr>
        </p:nvSpPr>
        <p:spPr bwMode="black">
          <a:xfrm>
            <a:off x="298808" y="397385"/>
            <a:ext cx="11612880" cy="600934"/>
          </a:xfrm>
        </p:spPr>
        <p:txBody>
          <a:bodyPr tIns="0" rIns="0" bIns="0">
            <a:spAutoFit/>
          </a:bodyPr>
          <a:lstStyle>
            <a:lvl1pPr>
              <a:defRPr sz="4400">
                <a:latin typeface="+mj-lt"/>
              </a:defRPr>
            </a:lvl1pPr>
          </a:lstStyle>
          <a:p>
            <a:r>
              <a:rPr lang="en-US"/>
              <a:t>Title</a:t>
            </a:r>
          </a:p>
        </p:txBody>
      </p:sp>
      <p:sp>
        <p:nvSpPr>
          <p:cNvPr id="11" name="Slide Number Placeholder 6">
            <a:extLst>
              <a:ext uri="{FF2B5EF4-FFF2-40B4-BE49-F238E27FC236}">
                <a16:creationId xmlns:a16="http://schemas.microsoft.com/office/drawing/2014/main" id="{D0EB6A83-82B4-4821-9E6D-CFC9C50B2953}"/>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Tree>
    <p:extLst>
      <p:ext uri="{BB962C8B-B14F-4D97-AF65-F5344CB8AC3E}">
        <p14:creationId xmlns:p14="http://schemas.microsoft.com/office/powerpoint/2010/main" val="425024082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Content &amp; Large Photo">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21A85F4-FED3-424A-A059-8B91AF23D35D}"/>
              </a:ext>
            </a:extLst>
          </p:cNvPr>
          <p:cNvSpPr/>
          <p:nvPr userDrawn="1"/>
        </p:nvSpPr>
        <p:spPr bwMode="ltGray">
          <a:xfrm>
            <a:off x="0" y="2"/>
            <a:ext cx="6096000" cy="12953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5" name="Picture Placeholder 4">
            <a:extLst>
              <a:ext uri="{FF2B5EF4-FFF2-40B4-BE49-F238E27FC236}">
                <a16:creationId xmlns:a16="http://schemas.microsoft.com/office/drawing/2014/main" id="{32B84C0D-8445-4009-BF2F-55B901AD154A}"/>
              </a:ext>
            </a:extLst>
          </p:cNvPr>
          <p:cNvSpPr>
            <a:spLocks noGrp="1"/>
          </p:cNvSpPr>
          <p:nvPr>
            <p:ph type="pic" sz="quarter" idx="38" hasCustomPrompt="1"/>
          </p:nvPr>
        </p:nvSpPr>
        <p:spPr>
          <a:xfrm>
            <a:off x="6096000" y="-26469"/>
            <a:ext cx="6096000" cy="6884469"/>
          </a:xfrm>
          <a:solidFill>
            <a:schemeClr val="bg1">
              <a:lumMod val="75000"/>
            </a:schemeClr>
          </a:solidFill>
        </p:spPr>
        <p:txBody>
          <a:bodyPr bIns="2743200" anchor="ctr" anchorCtr="0"/>
          <a:lstStyle>
            <a:lvl1pPr marL="0" indent="0" algn="ctr">
              <a:buNone/>
              <a:defRPr sz="1200"/>
            </a:lvl1pPr>
          </a:lstStyle>
          <a:p>
            <a:r>
              <a:rPr lang="en-US"/>
              <a:t>Click to Add Photo</a:t>
            </a:r>
          </a:p>
        </p:txBody>
      </p:sp>
      <p:sp>
        <p:nvSpPr>
          <p:cNvPr id="10" name="Text Placeholder 2">
            <a:extLst>
              <a:ext uri="{FF2B5EF4-FFF2-40B4-BE49-F238E27FC236}">
                <a16:creationId xmlns:a16="http://schemas.microsoft.com/office/drawing/2014/main" id="{8E0154CF-2E3E-474A-90FB-034C357AA42D}"/>
              </a:ext>
            </a:extLst>
          </p:cNvPr>
          <p:cNvSpPr>
            <a:spLocks noGrp="1"/>
          </p:cNvSpPr>
          <p:nvPr>
            <p:ph type="body" idx="37" hasCustomPrompt="1"/>
          </p:nvPr>
        </p:nvSpPr>
        <p:spPr>
          <a:xfrm>
            <a:off x="298808" y="1610091"/>
            <a:ext cx="5410624" cy="2874890"/>
          </a:xfrm>
        </p:spPr>
        <p:txBody>
          <a:bodyPr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a:t>
            </a:r>
            <a:r>
              <a:rPr lang="en-US" err="1"/>
              <a:t>condimentum</a:t>
            </a:r>
            <a:r>
              <a:rPr lang="en-US"/>
              <a:t>. </a:t>
            </a:r>
          </a:p>
          <a:p>
            <a:pPr lvl="0"/>
            <a:r>
              <a:rPr lang="en-US" err="1"/>
              <a:t>Phasellus</a:t>
            </a:r>
            <a:r>
              <a:rPr lang="en-US"/>
              <a:t> in </a:t>
            </a:r>
            <a:r>
              <a:rPr lang="en-US" err="1"/>
              <a:t>hendrerit</a:t>
            </a:r>
            <a:r>
              <a:rPr lang="en-US"/>
              <a:t> magna, a </a:t>
            </a:r>
            <a:r>
              <a:rPr lang="en-US" err="1"/>
              <a:t>accumsan</a:t>
            </a:r>
            <a:r>
              <a:rPr lang="en-US"/>
              <a:t> </a:t>
            </a:r>
            <a:r>
              <a:rPr lang="en-US" err="1"/>
              <a:t>velit</a:t>
            </a:r>
            <a:r>
              <a:rPr lang="en-US"/>
              <a:t>. Morbi </a:t>
            </a:r>
            <a:r>
              <a:rPr lang="en-US" err="1"/>
              <a:t>aliquam</a:t>
            </a:r>
            <a:r>
              <a:rPr lang="en-US"/>
              <a:t> magna </a:t>
            </a:r>
            <a:r>
              <a:rPr lang="en-US" err="1"/>
              <a:t>eu</a:t>
            </a:r>
            <a:r>
              <a:rPr lang="en-US"/>
              <a:t> </a:t>
            </a:r>
            <a:r>
              <a:rPr lang="en-US" err="1"/>
              <a:t>metus</a:t>
            </a:r>
            <a:r>
              <a:rPr lang="en-US"/>
              <a:t> </a:t>
            </a:r>
            <a:r>
              <a:rPr lang="en-US" err="1"/>
              <a:t>molestie</a:t>
            </a:r>
            <a:r>
              <a:rPr lang="en-US"/>
              <a:t> </a:t>
            </a:r>
            <a:r>
              <a:rPr lang="en-US" err="1"/>
              <a:t>fringilla</a:t>
            </a:r>
            <a:r>
              <a:rPr lang="en-US"/>
              <a:t>. </a:t>
            </a:r>
            <a:r>
              <a:rPr lang="en-US" err="1"/>
              <a:t>Suspendisse</a:t>
            </a:r>
            <a:r>
              <a:rPr lang="en-US"/>
              <a:t> </a:t>
            </a:r>
            <a:r>
              <a:rPr lang="en-US" err="1"/>
              <a:t>leo</a:t>
            </a:r>
            <a:r>
              <a:rPr lang="en-US"/>
              <a:t> </a:t>
            </a:r>
            <a:r>
              <a:rPr lang="en-US" err="1"/>
              <a:t>erat</a:t>
            </a:r>
            <a:r>
              <a:rPr lang="en-US"/>
              <a:t>, </a:t>
            </a:r>
            <a:r>
              <a:rPr lang="en-US" err="1"/>
              <a:t>condimentum</a:t>
            </a:r>
            <a:r>
              <a:rPr lang="en-US"/>
              <a:t> sed eros in, vestibulum </a:t>
            </a:r>
            <a:r>
              <a:rPr lang="en-US" err="1"/>
              <a:t>tincidunt</a:t>
            </a:r>
            <a:r>
              <a:rPr lang="en-US"/>
              <a:t> </a:t>
            </a:r>
            <a:r>
              <a:rPr lang="en-US" err="1"/>
              <a:t>elit</a:t>
            </a:r>
            <a:r>
              <a:rPr lang="en-US"/>
              <a:t>. </a:t>
            </a:r>
            <a:r>
              <a:rPr lang="en-US" err="1"/>
              <a:t>Pellentesque</a:t>
            </a:r>
            <a:r>
              <a:rPr lang="en-US"/>
              <a:t> </a:t>
            </a:r>
            <a:r>
              <a:rPr lang="en-US" err="1"/>
              <a:t>lacus</a:t>
            </a:r>
            <a:r>
              <a:rPr lang="en-US"/>
              <a:t> </a:t>
            </a:r>
            <a:r>
              <a:rPr lang="en-US" err="1"/>
              <a:t>arcu</a:t>
            </a:r>
            <a:r>
              <a:rPr lang="en-US"/>
              <a:t>, </a:t>
            </a:r>
            <a:r>
              <a:rPr lang="en-US" err="1"/>
              <a:t>varius</a:t>
            </a:r>
            <a:r>
              <a:rPr lang="en-US"/>
              <a:t> </a:t>
            </a:r>
            <a:r>
              <a:rPr lang="en-US" err="1"/>
              <a:t>nec</a:t>
            </a:r>
            <a:r>
              <a:rPr lang="en-US"/>
              <a:t> </a:t>
            </a:r>
            <a:r>
              <a:rPr lang="en-US" err="1"/>
              <a:t>urna</a:t>
            </a:r>
            <a:r>
              <a:rPr lang="en-US"/>
              <a:t> sed, </a:t>
            </a:r>
            <a:r>
              <a:rPr lang="en-US" err="1"/>
              <a:t>malesuada</a:t>
            </a:r>
            <a:r>
              <a:rPr lang="en-US"/>
              <a:t> </a:t>
            </a:r>
            <a:r>
              <a:rPr lang="en-US" err="1"/>
              <a:t>lobortis</a:t>
            </a:r>
            <a:r>
              <a:rPr lang="en-US"/>
              <a:t> </a:t>
            </a:r>
            <a:r>
              <a:rPr lang="en-US" err="1"/>
              <a:t>augue</a:t>
            </a:r>
            <a:r>
              <a:rPr lang="en-US"/>
              <a:t>. </a:t>
            </a:r>
            <a:r>
              <a:rPr lang="en-US" err="1"/>
              <a:t>Curabitur</a:t>
            </a:r>
            <a:r>
              <a:rPr lang="en-US"/>
              <a:t> a diam ac diam </a:t>
            </a:r>
            <a:r>
              <a:rPr lang="en-US" err="1"/>
              <a:t>rhoncus</a:t>
            </a:r>
            <a:r>
              <a:rPr lang="en-US"/>
              <a:t> </a:t>
            </a:r>
            <a:r>
              <a:rPr lang="en-US" err="1"/>
              <a:t>molestie</a:t>
            </a:r>
            <a:r>
              <a:rPr lang="en-US"/>
              <a:t> porta vel diam. Nam in </a:t>
            </a:r>
            <a:r>
              <a:rPr lang="en-US" err="1"/>
              <a:t>commodo</a:t>
            </a:r>
            <a:r>
              <a:rPr lang="en-US"/>
              <a:t> </a:t>
            </a:r>
            <a:r>
              <a:rPr lang="en-US" err="1"/>
              <a:t>massa</a:t>
            </a:r>
            <a:r>
              <a:rPr lang="en-US"/>
              <a:t>.</a:t>
            </a:r>
          </a:p>
          <a:p>
            <a:pPr lvl="0"/>
            <a:r>
              <a:rPr lang="en-US" err="1"/>
              <a:t>Quisque</a:t>
            </a:r>
            <a:r>
              <a:rPr lang="en-US"/>
              <a:t> </a:t>
            </a:r>
            <a:r>
              <a:rPr lang="en-US" err="1"/>
              <a:t>pretium</a:t>
            </a:r>
            <a:r>
              <a:rPr lang="en-US"/>
              <a:t> </a:t>
            </a:r>
            <a:r>
              <a:rPr lang="en-US" err="1"/>
              <a:t>venenatis</a:t>
            </a:r>
            <a:r>
              <a:rPr lang="en-US"/>
              <a:t> </a:t>
            </a:r>
            <a:r>
              <a:rPr lang="en-US" err="1"/>
              <a:t>erat</a:t>
            </a:r>
            <a:r>
              <a:rPr lang="en-US"/>
              <a:t> ac </a:t>
            </a:r>
            <a:r>
              <a:rPr lang="en-US" err="1"/>
              <a:t>mattis</a:t>
            </a:r>
            <a:r>
              <a:rPr lang="en-US"/>
              <a:t>. In auctor </a:t>
            </a:r>
            <a:r>
              <a:rPr lang="en-US" err="1"/>
              <a:t>enim</a:t>
            </a:r>
            <a:r>
              <a:rPr lang="en-US"/>
              <a:t> vel ante </a:t>
            </a:r>
            <a:r>
              <a:rPr lang="en-US" err="1"/>
              <a:t>pretium</a:t>
            </a:r>
            <a:r>
              <a:rPr lang="en-US"/>
              <a:t>, vel </a:t>
            </a:r>
            <a:r>
              <a:rPr lang="en-US" err="1"/>
              <a:t>laoreet</a:t>
            </a:r>
            <a:r>
              <a:rPr lang="en-US"/>
              <a:t> lorem </a:t>
            </a:r>
            <a:r>
              <a:rPr lang="en-US" err="1"/>
              <a:t>aliquet</a:t>
            </a:r>
            <a:r>
              <a:rPr lang="en-US"/>
              <a:t>. </a:t>
            </a:r>
            <a:r>
              <a:rPr lang="en-US" err="1"/>
              <a:t>Fusce</a:t>
            </a:r>
            <a:r>
              <a:rPr lang="en-US"/>
              <a:t> at </a:t>
            </a:r>
            <a:r>
              <a:rPr lang="en-US" err="1"/>
              <a:t>mauris</a:t>
            </a:r>
            <a:r>
              <a:rPr lang="en-US"/>
              <a:t> </a:t>
            </a:r>
            <a:r>
              <a:rPr lang="en-US" err="1"/>
              <a:t>elementum</a:t>
            </a:r>
            <a:r>
              <a:rPr lang="en-US"/>
              <a:t>, dictum </a:t>
            </a:r>
            <a:r>
              <a:rPr lang="en-US" err="1"/>
              <a:t>nunc</a:t>
            </a:r>
            <a:r>
              <a:rPr lang="en-US"/>
              <a:t> </a:t>
            </a:r>
            <a:r>
              <a:rPr lang="en-US" err="1"/>
              <a:t>eget</a:t>
            </a:r>
            <a:r>
              <a:rPr lang="en-US"/>
              <a:t>, </a:t>
            </a:r>
            <a:r>
              <a:rPr lang="en-US" err="1"/>
              <a:t>fringilla</a:t>
            </a:r>
            <a:r>
              <a:rPr lang="en-US"/>
              <a:t> ex. </a:t>
            </a:r>
            <a:r>
              <a:rPr lang="en-US" err="1"/>
              <a:t>Fusce</a:t>
            </a:r>
            <a:r>
              <a:rPr lang="en-US"/>
              <a:t> </a:t>
            </a:r>
            <a:r>
              <a:rPr lang="en-US" err="1"/>
              <a:t>arcu</a:t>
            </a:r>
            <a:r>
              <a:rPr lang="en-US"/>
              <a:t> </a:t>
            </a:r>
            <a:r>
              <a:rPr lang="en-US" err="1"/>
              <a:t>felis</a:t>
            </a:r>
            <a:r>
              <a:rPr lang="en-US"/>
              <a:t>, </a:t>
            </a:r>
            <a:r>
              <a:rPr lang="en-US" err="1"/>
              <a:t>vehicula</a:t>
            </a:r>
            <a:r>
              <a:rPr lang="en-US"/>
              <a:t> </a:t>
            </a:r>
            <a:r>
              <a:rPr lang="en-US" err="1"/>
              <a:t>quis</a:t>
            </a:r>
            <a:r>
              <a:rPr lang="en-US"/>
              <a:t> </a:t>
            </a:r>
            <a:r>
              <a:rPr lang="en-US" err="1"/>
              <a:t>feugiat</a:t>
            </a:r>
            <a:r>
              <a:rPr lang="en-US"/>
              <a:t> sed, </a:t>
            </a:r>
            <a:r>
              <a:rPr lang="en-US" err="1"/>
              <a:t>aliquet</a:t>
            </a:r>
            <a:r>
              <a:rPr lang="en-US"/>
              <a:t> </a:t>
            </a:r>
            <a:r>
              <a:rPr lang="en-US" err="1"/>
              <a:t>quis</a:t>
            </a:r>
            <a:r>
              <a:rPr lang="en-US"/>
              <a:t> eros.</a:t>
            </a:r>
          </a:p>
        </p:txBody>
      </p:sp>
      <p:sp>
        <p:nvSpPr>
          <p:cNvPr id="2" name="Title 1">
            <a:extLst>
              <a:ext uri="{FF2B5EF4-FFF2-40B4-BE49-F238E27FC236}">
                <a16:creationId xmlns:a16="http://schemas.microsoft.com/office/drawing/2014/main" id="{970B0217-EA68-354A-A48D-B84CFF40EFAA}"/>
              </a:ext>
            </a:extLst>
          </p:cNvPr>
          <p:cNvSpPr>
            <a:spLocks noGrp="1"/>
          </p:cNvSpPr>
          <p:nvPr>
            <p:ph type="title" hasCustomPrompt="1"/>
          </p:nvPr>
        </p:nvSpPr>
        <p:spPr>
          <a:xfrm>
            <a:off x="298810" y="397385"/>
            <a:ext cx="5413623" cy="600934"/>
          </a:xfrm>
        </p:spPr>
        <p:txBody>
          <a:bodyPr tIns="0" rIns="0" bIns="0">
            <a:spAutoFit/>
          </a:bodyPr>
          <a:lstStyle>
            <a:lvl1pPr>
              <a:defRPr sz="4400">
                <a:latin typeface="+mj-lt"/>
              </a:defRPr>
            </a:lvl1pPr>
          </a:lstStyle>
          <a:p>
            <a:r>
              <a:rPr lang="en-US"/>
              <a:t>Title</a:t>
            </a:r>
          </a:p>
        </p:txBody>
      </p:sp>
      <p:sp>
        <p:nvSpPr>
          <p:cNvPr id="14" name="Slide Number Placeholder 6">
            <a:extLst>
              <a:ext uri="{FF2B5EF4-FFF2-40B4-BE49-F238E27FC236}">
                <a16:creationId xmlns:a16="http://schemas.microsoft.com/office/drawing/2014/main" id="{5DF90518-C404-4611-8BF8-29822FB22805}"/>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Tree>
    <p:extLst>
      <p:ext uri="{BB962C8B-B14F-4D97-AF65-F5344CB8AC3E}">
        <p14:creationId xmlns:p14="http://schemas.microsoft.com/office/powerpoint/2010/main" val="170829244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lle, Content &amp; Chart">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7804B36-E44E-4A42-B169-282EAD312F17}"/>
              </a:ext>
            </a:extLst>
          </p:cNvPr>
          <p:cNvSpPr/>
          <p:nvPr userDrawn="1"/>
        </p:nvSpPr>
        <p:spPr bwMode="white">
          <a:xfrm>
            <a:off x="6096000" y="0"/>
            <a:ext cx="6096000" cy="6858000"/>
          </a:xfrm>
          <a:prstGeom prst="rect">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800">
              <a:solidFill>
                <a:schemeClr val="tx1"/>
              </a:solidFill>
            </a:endParaRPr>
          </a:p>
        </p:txBody>
      </p:sp>
      <p:sp>
        <p:nvSpPr>
          <p:cNvPr id="8" name="Rectangle 7">
            <a:extLst>
              <a:ext uri="{FF2B5EF4-FFF2-40B4-BE49-F238E27FC236}">
                <a16:creationId xmlns:a16="http://schemas.microsoft.com/office/drawing/2014/main" id="{B21A85F4-FED3-424A-A059-8B91AF23D35D}"/>
              </a:ext>
            </a:extLst>
          </p:cNvPr>
          <p:cNvSpPr/>
          <p:nvPr userDrawn="1"/>
        </p:nvSpPr>
        <p:spPr bwMode="ltGray">
          <a:xfrm>
            <a:off x="0" y="2"/>
            <a:ext cx="6096000" cy="12953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0" name="Text Placeholder 2">
            <a:extLst>
              <a:ext uri="{FF2B5EF4-FFF2-40B4-BE49-F238E27FC236}">
                <a16:creationId xmlns:a16="http://schemas.microsoft.com/office/drawing/2014/main" id="{8E0154CF-2E3E-474A-90FB-034C357AA42D}"/>
              </a:ext>
            </a:extLst>
          </p:cNvPr>
          <p:cNvSpPr>
            <a:spLocks noGrp="1"/>
          </p:cNvSpPr>
          <p:nvPr>
            <p:ph type="body" idx="37" hasCustomPrompt="1"/>
          </p:nvPr>
        </p:nvSpPr>
        <p:spPr>
          <a:xfrm>
            <a:off x="298808" y="1610090"/>
            <a:ext cx="5410624" cy="4095224"/>
          </a:xfrm>
        </p:spPr>
        <p:txBody>
          <a:bodyPr anchor="t" anchorCtr="0">
            <a:spAutoFit/>
          </a:bodyPr>
          <a:lstStyle>
            <a:lvl1pPr marL="0" indent="0">
              <a:buNone/>
              <a:defRPr sz="18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a:t>
            </a:r>
            <a:r>
              <a:rPr lang="en-US" err="1"/>
              <a:t>condimentum</a:t>
            </a:r>
            <a:r>
              <a:rPr lang="en-US"/>
              <a:t>. </a:t>
            </a:r>
          </a:p>
          <a:p>
            <a:pPr lvl="0"/>
            <a:r>
              <a:rPr lang="en-US" err="1"/>
              <a:t>Phasellus</a:t>
            </a:r>
            <a:r>
              <a:rPr lang="en-US"/>
              <a:t> in </a:t>
            </a:r>
            <a:r>
              <a:rPr lang="en-US" err="1"/>
              <a:t>hendrerit</a:t>
            </a:r>
            <a:r>
              <a:rPr lang="en-US"/>
              <a:t> magna, a </a:t>
            </a:r>
            <a:r>
              <a:rPr lang="en-US" err="1"/>
              <a:t>accumsan</a:t>
            </a:r>
            <a:r>
              <a:rPr lang="en-US"/>
              <a:t> </a:t>
            </a:r>
            <a:r>
              <a:rPr lang="en-US" err="1"/>
              <a:t>velit</a:t>
            </a:r>
            <a:r>
              <a:rPr lang="en-US"/>
              <a:t>. Morbi </a:t>
            </a:r>
            <a:r>
              <a:rPr lang="en-US" err="1"/>
              <a:t>aliquam</a:t>
            </a:r>
            <a:r>
              <a:rPr lang="en-US"/>
              <a:t> magna </a:t>
            </a:r>
            <a:r>
              <a:rPr lang="en-US" err="1"/>
              <a:t>eu</a:t>
            </a:r>
            <a:r>
              <a:rPr lang="en-US"/>
              <a:t> </a:t>
            </a:r>
            <a:r>
              <a:rPr lang="en-US" err="1"/>
              <a:t>metus</a:t>
            </a:r>
            <a:r>
              <a:rPr lang="en-US"/>
              <a:t> </a:t>
            </a:r>
            <a:r>
              <a:rPr lang="en-US" err="1"/>
              <a:t>molestie</a:t>
            </a:r>
            <a:r>
              <a:rPr lang="en-US"/>
              <a:t> </a:t>
            </a:r>
            <a:r>
              <a:rPr lang="en-US" err="1"/>
              <a:t>fringilla</a:t>
            </a:r>
            <a:r>
              <a:rPr lang="en-US"/>
              <a:t>. </a:t>
            </a:r>
            <a:r>
              <a:rPr lang="en-US" err="1"/>
              <a:t>Suspendisse</a:t>
            </a:r>
            <a:r>
              <a:rPr lang="en-US"/>
              <a:t> </a:t>
            </a:r>
            <a:r>
              <a:rPr lang="en-US" err="1"/>
              <a:t>leo</a:t>
            </a:r>
            <a:r>
              <a:rPr lang="en-US"/>
              <a:t> </a:t>
            </a:r>
            <a:r>
              <a:rPr lang="en-US" err="1"/>
              <a:t>erat</a:t>
            </a:r>
            <a:r>
              <a:rPr lang="en-US"/>
              <a:t>, </a:t>
            </a:r>
            <a:r>
              <a:rPr lang="en-US" err="1"/>
              <a:t>condimentum</a:t>
            </a:r>
            <a:r>
              <a:rPr lang="en-US"/>
              <a:t> sed eros in, vestibulum </a:t>
            </a:r>
            <a:r>
              <a:rPr lang="en-US" err="1"/>
              <a:t>tincidunt</a:t>
            </a:r>
            <a:r>
              <a:rPr lang="en-US"/>
              <a:t> </a:t>
            </a:r>
            <a:r>
              <a:rPr lang="en-US" err="1"/>
              <a:t>elit</a:t>
            </a:r>
            <a:r>
              <a:rPr lang="en-US"/>
              <a:t>. </a:t>
            </a:r>
            <a:r>
              <a:rPr lang="en-US" err="1"/>
              <a:t>Pellentesque</a:t>
            </a:r>
            <a:r>
              <a:rPr lang="en-US"/>
              <a:t> </a:t>
            </a:r>
            <a:r>
              <a:rPr lang="en-US" err="1"/>
              <a:t>lacus</a:t>
            </a:r>
            <a:r>
              <a:rPr lang="en-US"/>
              <a:t> </a:t>
            </a:r>
            <a:r>
              <a:rPr lang="en-US" err="1"/>
              <a:t>arcu</a:t>
            </a:r>
            <a:r>
              <a:rPr lang="en-US"/>
              <a:t>, </a:t>
            </a:r>
            <a:r>
              <a:rPr lang="en-US" err="1"/>
              <a:t>varius</a:t>
            </a:r>
            <a:r>
              <a:rPr lang="en-US"/>
              <a:t> </a:t>
            </a:r>
            <a:r>
              <a:rPr lang="en-US" err="1"/>
              <a:t>nec</a:t>
            </a:r>
            <a:r>
              <a:rPr lang="en-US"/>
              <a:t> </a:t>
            </a:r>
            <a:r>
              <a:rPr lang="en-US" err="1"/>
              <a:t>urna</a:t>
            </a:r>
            <a:r>
              <a:rPr lang="en-US"/>
              <a:t> sed, </a:t>
            </a:r>
            <a:r>
              <a:rPr lang="en-US" err="1"/>
              <a:t>malesuada</a:t>
            </a:r>
            <a:r>
              <a:rPr lang="en-US"/>
              <a:t> </a:t>
            </a:r>
            <a:r>
              <a:rPr lang="en-US" err="1"/>
              <a:t>lobortis</a:t>
            </a:r>
            <a:r>
              <a:rPr lang="en-US"/>
              <a:t> </a:t>
            </a:r>
            <a:r>
              <a:rPr lang="en-US" err="1"/>
              <a:t>augue</a:t>
            </a:r>
            <a:r>
              <a:rPr lang="en-US"/>
              <a:t>. </a:t>
            </a:r>
            <a:r>
              <a:rPr lang="en-US" err="1"/>
              <a:t>Curabitur</a:t>
            </a:r>
            <a:r>
              <a:rPr lang="en-US"/>
              <a:t> a diam ac diam </a:t>
            </a:r>
            <a:r>
              <a:rPr lang="en-US" err="1"/>
              <a:t>rhoncus</a:t>
            </a:r>
            <a:r>
              <a:rPr lang="en-US"/>
              <a:t> </a:t>
            </a:r>
            <a:r>
              <a:rPr lang="en-US" err="1"/>
              <a:t>molestie</a:t>
            </a:r>
            <a:r>
              <a:rPr lang="en-US"/>
              <a:t> porta vel diam. Nam in </a:t>
            </a:r>
            <a:r>
              <a:rPr lang="en-US" err="1"/>
              <a:t>commodo</a:t>
            </a:r>
            <a:r>
              <a:rPr lang="en-US"/>
              <a:t> </a:t>
            </a:r>
            <a:r>
              <a:rPr lang="en-US" err="1"/>
              <a:t>massa</a:t>
            </a:r>
            <a:r>
              <a:rPr lang="en-US"/>
              <a:t>.</a:t>
            </a:r>
          </a:p>
          <a:p>
            <a:pPr lvl="0"/>
            <a:r>
              <a:rPr lang="en-US" err="1"/>
              <a:t>Quisque</a:t>
            </a:r>
            <a:r>
              <a:rPr lang="en-US"/>
              <a:t> </a:t>
            </a:r>
            <a:r>
              <a:rPr lang="en-US" err="1"/>
              <a:t>pretium</a:t>
            </a:r>
            <a:r>
              <a:rPr lang="en-US"/>
              <a:t> </a:t>
            </a:r>
            <a:r>
              <a:rPr lang="en-US" err="1"/>
              <a:t>venenatis</a:t>
            </a:r>
            <a:r>
              <a:rPr lang="en-US"/>
              <a:t> </a:t>
            </a:r>
            <a:r>
              <a:rPr lang="en-US" err="1"/>
              <a:t>erat</a:t>
            </a:r>
            <a:r>
              <a:rPr lang="en-US"/>
              <a:t> ac </a:t>
            </a:r>
            <a:r>
              <a:rPr lang="en-US" err="1"/>
              <a:t>mattis</a:t>
            </a:r>
            <a:r>
              <a:rPr lang="en-US"/>
              <a:t>. In auctor </a:t>
            </a:r>
            <a:r>
              <a:rPr lang="en-US" err="1"/>
              <a:t>enim</a:t>
            </a:r>
            <a:r>
              <a:rPr lang="en-US"/>
              <a:t> vel ante </a:t>
            </a:r>
            <a:r>
              <a:rPr lang="en-US" err="1"/>
              <a:t>pretium</a:t>
            </a:r>
            <a:r>
              <a:rPr lang="en-US"/>
              <a:t>, vel </a:t>
            </a:r>
            <a:r>
              <a:rPr lang="en-US" err="1"/>
              <a:t>laoreet</a:t>
            </a:r>
            <a:r>
              <a:rPr lang="en-US"/>
              <a:t> lorem </a:t>
            </a:r>
            <a:r>
              <a:rPr lang="en-US" err="1"/>
              <a:t>aliquet</a:t>
            </a:r>
            <a:r>
              <a:rPr lang="en-US"/>
              <a:t>. </a:t>
            </a:r>
            <a:r>
              <a:rPr lang="en-US" err="1"/>
              <a:t>Fusce</a:t>
            </a:r>
            <a:r>
              <a:rPr lang="en-US"/>
              <a:t> at </a:t>
            </a:r>
            <a:r>
              <a:rPr lang="en-US" err="1"/>
              <a:t>mauris</a:t>
            </a:r>
            <a:r>
              <a:rPr lang="en-US"/>
              <a:t> </a:t>
            </a:r>
            <a:r>
              <a:rPr lang="en-US" err="1"/>
              <a:t>elementum</a:t>
            </a:r>
            <a:r>
              <a:rPr lang="en-US"/>
              <a:t>, dictum </a:t>
            </a:r>
            <a:r>
              <a:rPr lang="en-US" err="1"/>
              <a:t>nunc</a:t>
            </a:r>
            <a:r>
              <a:rPr lang="en-US"/>
              <a:t> </a:t>
            </a:r>
            <a:r>
              <a:rPr lang="en-US" err="1"/>
              <a:t>eget</a:t>
            </a:r>
            <a:r>
              <a:rPr lang="en-US"/>
              <a:t>, </a:t>
            </a:r>
            <a:r>
              <a:rPr lang="en-US" err="1"/>
              <a:t>fringilla</a:t>
            </a:r>
            <a:r>
              <a:rPr lang="en-US"/>
              <a:t> ex. </a:t>
            </a:r>
            <a:r>
              <a:rPr lang="en-US" err="1"/>
              <a:t>Fusce</a:t>
            </a:r>
            <a:r>
              <a:rPr lang="en-US"/>
              <a:t> </a:t>
            </a:r>
            <a:r>
              <a:rPr lang="en-US" err="1"/>
              <a:t>arcu</a:t>
            </a:r>
            <a:r>
              <a:rPr lang="en-US"/>
              <a:t> </a:t>
            </a:r>
            <a:r>
              <a:rPr lang="en-US" err="1"/>
              <a:t>felis</a:t>
            </a:r>
            <a:r>
              <a:rPr lang="en-US"/>
              <a:t>, </a:t>
            </a:r>
            <a:r>
              <a:rPr lang="en-US" err="1"/>
              <a:t>vehicula</a:t>
            </a:r>
            <a:r>
              <a:rPr lang="en-US"/>
              <a:t> </a:t>
            </a:r>
            <a:r>
              <a:rPr lang="en-US" err="1"/>
              <a:t>quis</a:t>
            </a:r>
            <a:r>
              <a:rPr lang="en-US"/>
              <a:t> </a:t>
            </a:r>
            <a:r>
              <a:rPr lang="en-US" err="1"/>
              <a:t>feugiat</a:t>
            </a:r>
            <a:r>
              <a:rPr lang="en-US"/>
              <a:t> sed, </a:t>
            </a:r>
            <a:r>
              <a:rPr lang="en-US" err="1"/>
              <a:t>aliquet</a:t>
            </a:r>
            <a:r>
              <a:rPr lang="en-US"/>
              <a:t> </a:t>
            </a:r>
            <a:r>
              <a:rPr lang="en-US" err="1"/>
              <a:t>quis</a:t>
            </a:r>
            <a:r>
              <a:rPr lang="en-US"/>
              <a:t> eros.</a:t>
            </a:r>
          </a:p>
        </p:txBody>
      </p:sp>
      <p:sp>
        <p:nvSpPr>
          <p:cNvPr id="2" name="Title 1">
            <a:extLst>
              <a:ext uri="{FF2B5EF4-FFF2-40B4-BE49-F238E27FC236}">
                <a16:creationId xmlns:a16="http://schemas.microsoft.com/office/drawing/2014/main" id="{970B0217-EA68-354A-A48D-B84CFF40EFAA}"/>
              </a:ext>
            </a:extLst>
          </p:cNvPr>
          <p:cNvSpPr>
            <a:spLocks noGrp="1"/>
          </p:cNvSpPr>
          <p:nvPr>
            <p:ph type="title" hasCustomPrompt="1"/>
          </p:nvPr>
        </p:nvSpPr>
        <p:spPr>
          <a:xfrm>
            <a:off x="298810" y="397385"/>
            <a:ext cx="5413623" cy="600934"/>
          </a:xfrm>
        </p:spPr>
        <p:txBody>
          <a:bodyPr tIns="0" rIns="0" bIns="0">
            <a:spAutoFit/>
          </a:bodyPr>
          <a:lstStyle>
            <a:lvl1pPr>
              <a:defRPr sz="4400">
                <a:latin typeface="+mj-lt"/>
              </a:defRPr>
            </a:lvl1pPr>
          </a:lstStyle>
          <a:p>
            <a:r>
              <a:rPr lang="en-US"/>
              <a:t>Title</a:t>
            </a:r>
          </a:p>
        </p:txBody>
      </p:sp>
      <p:sp>
        <p:nvSpPr>
          <p:cNvPr id="15" name="Slide Number Placeholder 6">
            <a:extLst>
              <a:ext uri="{FF2B5EF4-FFF2-40B4-BE49-F238E27FC236}">
                <a16:creationId xmlns:a16="http://schemas.microsoft.com/office/drawing/2014/main" id="{0DB37193-AF41-48D4-9C15-11EC3155082C}"/>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Tree>
    <p:extLst>
      <p:ext uri="{BB962C8B-B14F-4D97-AF65-F5344CB8AC3E}">
        <p14:creationId xmlns:p14="http://schemas.microsoft.com/office/powerpoint/2010/main" val="347839604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2 Photos &amp; Content Alternate">
    <p:bg>
      <p:bgPr>
        <a:solidFill>
          <a:schemeClr val="bg1"/>
        </a:solidFill>
        <a:effectLst/>
      </p:bgPr>
    </p:bg>
    <p:spTree>
      <p:nvGrpSpPr>
        <p:cNvPr id="1" name=""/>
        <p:cNvGrpSpPr/>
        <p:nvPr/>
      </p:nvGrpSpPr>
      <p:grpSpPr>
        <a:xfrm>
          <a:off x="0" y="0"/>
          <a:ext cx="0" cy="0"/>
          <a:chOff x="0" y="0"/>
          <a:chExt cx="0" cy="0"/>
        </a:xfrm>
      </p:grpSpPr>
      <p:sp>
        <p:nvSpPr>
          <p:cNvPr id="16" name="Text Placeholder 2">
            <a:extLst>
              <a:ext uri="{FF2B5EF4-FFF2-40B4-BE49-F238E27FC236}">
                <a16:creationId xmlns:a16="http://schemas.microsoft.com/office/drawing/2014/main" id="{6FD25EFC-437D-4535-985B-6655AF0F175B}"/>
              </a:ext>
            </a:extLst>
          </p:cNvPr>
          <p:cNvSpPr>
            <a:spLocks noGrp="1"/>
          </p:cNvSpPr>
          <p:nvPr>
            <p:ph type="body" idx="31" hasCustomPrompt="1"/>
          </p:nvPr>
        </p:nvSpPr>
        <p:spPr>
          <a:xfrm>
            <a:off x="6316580" y="5476463"/>
            <a:ext cx="5593363" cy="679417"/>
          </a:xfrm>
        </p:spPr>
        <p:txBody>
          <a:bodyPr wrap="square"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a:t>
            </a:r>
            <a:r>
              <a:rPr lang="en-US" err="1"/>
              <a:t>condimentum</a:t>
            </a:r>
            <a:r>
              <a:rPr lang="en-US"/>
              <a:t>. </a:t>
            </a:r>
          </a:p>
        </p:txBody>
      </p:sp>
      <p:sp>
        <p:nvSpPr>
          <p:cNvPr id="14" name="Text Placeholder 2">
            <a:extLst>
              <a:ext uri="{FF2B5EF4-FFF2-40B4-BE49-F238E27FC236}">
                <a16:creationId xmlns:a16="http://schemas.microsoft.com/office/drawing/2014/main" id="{762BEE7D-089D-4E6E-B85D-FDE63C7B973C}"/>
              </a:ext>
            </a:extLst>
          </p:cNvPr>
          <p:cNvSpPr>
            <a:spLocks noGrp="1"/>
          </p:cNvSpPr>
          <p:nvPr>
            <p:ph type="body" idx="30" hasCustomPrompt="1"/>
          </p:nvPr>
        </p:nvSpPr>
        <p:spPr>
          <a:xfrm>
            <a:off x="298808" y="5476463"/>
            <a:ext cx="5608699" cy="679417"/>
          </a:xfrm>
        </p:spPr>
        <p:txBody>
          <a:bodyPr wrap="square"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a:t>
            </a:r>
            <a:r>
              <a:rPr lang="en-US" err="1"/>
              <a:t>condimentum</a:t>
            </a:r>
            <a:r>
              <a:rPr lang="en-US"/>
              <a:t>. </a:t>
            </a:r>
          </a:p>
        </p:txBody>
      </p:sp>
      <p:sp>
        <p:nvSpPr>
          <p:cNvPr id="24" name="Rectangle 23">
            <a:extLst>
              <a:ext uri="{FF2B5EF4-FFF2-40B4-BE49-F238E27FC236}">
                <a16:creationId xmlns:a16="http://schemas.microsoft.com/office/drawing/2014/main" id="{5DD02BB2-A349-B449-B34B-9F8A7EDCAE6A}"/>
              </a:ext>
            </a:extLst>
          </p:cNvPr>
          <p:cNvSpPr/>
          <p:nvPr userDrawn="1"/>
        </p:nvSpPr>
        <p:spPr bwMode="ltGray">
          <a:xfrm>
            <a:off x="0" y="2"/>
            <a:ext cx="12192000" cy="12953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970B0217-EA68-354A-A48D-B84CFF40EFAA}"/>
              </a:ext>
            </a:extLst>
          </p:cNvPr>
          <p:cNvSpPr>
            <a:spLocks noGrp="1"/>
          </p:cNvSpPr>
          <p:nvPr>
            <p:ph type="title" hasCustomPrompt="1"/>
          </p:nvPr>
        </p:nvSpPr>
        <p:spPr>
          <a:xfrm>
            <a:off x="298807" y="397385"/>
            <a:ext cx="11612880" cy="600934"/>
          </a:xfrm>
        </p:spPr>
        <p:txBody>
          <a:bodyPr tIns="0" rIns="0" bIns="0">
            <a:spAutoFit/>
          </a:bodyPr>
          <a:lstStyle>
            <a:lvl1pPr>
              <a:defRPr sz="4400">
                <a:latin typeface="+mj-lt"/>
              </a:defRPr>
            </a:lvl1pPr>
          </a:lstStyle>
          <a:p>
            <a:r>
              <a:rPr lang="en-US"/>
              <a:t>Title</a:t>
            </a:r>
          </a:p>
        </p:txBody>
      </p:sp>
      <p:sp>
        <p:nvSpPr>
          <p:cNvPr id="21" name="Picture Placeholder 9">
            <a:extLst>
              <a:ext uri="{FF2B5EF4-FFF2-40B4-BE49-F238E27FC236}">
                <a16:creationId xmlns:a16="http://schemas.microsoft.com/office/drawing/2014/main" id="{44EB6E7D-CCCD-9544-AE01-4167A157ACC1}"/>
              </a:ext>
            </a:extLst>
          </p:cNvPr>
          <p:cNvSpPr>
            <a:spLocks noGrp="1"/>
          </p:cNvSpPr>
          <p:nvPr>
            <p:ph type="pic" sz="quarter" idx="15" hasCustomPrompt="1"/>
          </p:nvPr>
        </p:nvSpPr>
        <p:spPr>
          <a:xfrm>
            <a:off x="298807" y="1478999"/>
            <a:ext cx="5625231" cy="3873586"/>
          </a:xfrm>
          <a:solidFill>
            <a:schemeClr val="bg1">
              <a:lumMod val="75000"/>
            </a:schemeClr>
          </a:solidFill>
        </p:spPr>
        <p:txBody>
          <a:bodyPr bIns="1828800" anchor="ctr" anchorCtr="0">
            <a:normAutofit/>
          </a:bodyPr>
          <a:lstStyle>
            <a:lvl1pPr marL="0" indent="0" algn="ctr">
              <a:buNone/>
              <a:defRPr sz="1200">
                <a:latin typeface="Forma DJR Micro" pitchFamily="2" charset="77"/>
              </a:defRPr>
            </a:lvl1pPr>
          </a:lstStyle>
          <a:p>
            <a:r>
              <a:rPr lang="en-US"/>
              <a:t>Click to Add Photo</a:t>
            </a:r>
          </a:p>
        </p:txBody>
      </p:sp>
      <p:sp>
        <p:nvSpPr>
          <p:cNvPr id="15" name="Picture Placeholder 9">
            <a:extLst>
              <a:ext uri="{FF2B5EF4-FFF2-40B4-BE49-F238E27FC236}">
                <a16:creationId xmlns:a16="http://schemas.microsoft.com/office/drawing/2014/main" id="{7B6EFC3C-A74E-654F-84ED-662CA4659776}"/>
              </a:ext>
            </a:extLst>
          </p:cNvPr>
          <p:cNvSpPr>
            <a:spLocks noGrp="1"/>
          </p:cNvSpPr>
          <p:nvPr>
            <p:ph type="pic" sz="quarter" idx="16" hasCustomPrompt="1"/>
          </p:nvPr>
        </p:nvSpPr>
        <p:spPr>
          <a:xfrm>
            <a:off x="6295602" y="1478999"/>
            <a:ext cx="5625231" cy="3873586"/>
          </a:xfrm>
          <a:solidFill>
            <a:schemeClr val="bg1">
              <a:lumMod val="75000"/>
            </a:schemeClr>
          </a:solidFill>
        </p:spPr>
        <p:txBody>
          <a:bodyPr bIns="1828800" anchor="ctr" anchorCtr="0">
            <a:normAutofit/>
          </a:bodyPr>
          <a:lstStyle>
            <a:lvl1pPr marL="0" indent="0" algn="ctr">
              <a:buNone/>
              <a:defRPr sz="1200">
                <a:latin typeface="Forma DJR Micro" pitchFamily="2" charset="77"/>
              </a:defRPr>
            </a:lvl1pPr>
          </a:lstStyle>
          <a:p>
            <a:r>
              <a:rPr lang="en-US"/>
              <a:t>Click to Add Photo</a:t>
            </a:r>
          </a:p>
        </p:txBody>
      </p:sp>
      <p:sp>
        <p:nvSpPr>
          <p:cNvPr id="10" name="Slide Number Placeholder 6">
            <a:extLst>
              <a:ext uri="{FF2B5EF4-FFF2-40B4-BE49-F238E27FC236}">
                <a16:creationId xmlns:a16="http://schemas.microsoft.com/office/drawing/2014/main" id="{79C63EEA-0812-4AEA-87D6-EC3DD1C6FE81}"/>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Tree>
    <p:extLst>
      <p:ext uri="{BB962C8B-B14F-4D97-AF65-F5344CB8AC3E}">
        <p14:creationId xmlns:p14="http://schemas.microsoft.com/office/powerpoint/2010/main" val="54081463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Photo &amp; Caption">
    <p:bg>
      <p:bgPr>
        <a:solidFill>
          <a:srgbClr val="E6E6E6"/>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B8FC0354-FF3E-4D42-A5FC-BC26485E9DBC}"/>
              </a:ext>
            </a:extLst>
          </p:cNvPr>
          <p:cNvSpPr>
            <a:spLocks noGrp="1"/>
          </p:cNvSpPr>
          <p:nvPr>
            <p:ph type="pic" sz="quarter" idx="10" hasCustomPrompt="1"/>
          </p:nvPr>
        </p:nvSpPr>
        <p:spPr>
          <a:xfrm>
            <a:off x="0" y="0"/>
            <a:ext cx="12192000" cy="6049926"/>
          </a:xfrm>
          <a:solidFill>
            <a:schemeClr val="bg1">
              <a:lumMod val="75000"/>
            </a:schemeClr>
          </a:solidFill>
        </p:spPr>
        <p:txBody>
          <a:bodyPr bIns="2743200" anchor="ctr" anchorCtr="0"/>
          <a:lstStyle>
            <a:lvl1pPr marL="0" indent="0" algn="ctr">
              <a:buNone/>
              <a:defRPr sz="1400">
                <a:solidFill>
                  <a:schemeClr val="tx1"/>
                </a:solidFill>
              </a:defRPr>
            </a:lvl1pPr>
          </a:lstStyle>
          <a:p>
            <a:r>
              <a:rPr lang="en-US"/>
              <a:t>Click to Add Photo</a:t>
            </a:r>
          </a:p>
        </p:txBody>
      </p:sp>
      <p:sp>
        <p:nvSpPr>
          <p:cNvPr id="4" name="Rectangle 3">
            <a:extLst>
              <a:ext uri="{FF2B5EF4-FFF2-40B4-BE49-F238E27FC236}">
                <a16:creationId xmlns:a16="http://schemas.microsoft.com/office/drawing/2014/main" id="{07B19ED5-B37D-994C-BB5E-1532033EF1E0}"/>
              </a:ext>
            </a:extLst>
          </p:cNvPr>
          <p:cNvSpPr/>
          <p:nvPr userDrawn="1"/>
        </p:nvSpPr>
        <p:spPr bwMode="ltGray">
          <a:xfrm>
            <a:off x="0" y="6024881"/>
            <a:ext cx="12192000" cy="83312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5" name="Text Placeholder 9">
            <a:extLst>
              <a:ext uri="{FF2B5EF4-FFF2-40B4-BE49-F238E27FC236}">
                <a16:creationId xmlns:a16="http://schemas.microsoft.com/office/drawing/2014/main" id="{0C8ADCFF-CCDF-6F4B-BF9D-938BDF5B6046}"/>
              </a:ext>
            </a:extLst>
          </p:cNvPr>
          <p:cNvSpPr>
            <a:spLocks noGrp="1"/>
          </p:cNvSpPr>
          <p:nvPr>
            <p:ph type="body" sz="quarter" idx="15" hasCustomPrompt="1"/>
          </p:nvPr>
        </p:nvSpPr>
        <p:spPr>
          <a:xfrm>
            <a:off x="296825" y="6302970"/>
            <a:ext cx="11612880" cy="348557"/>
          </a:xfrm>
        </p:spPr>
        <p:txBody>
          <a:bodyPr>
            <a:spAutoFit/>
          </a:bodyPr>
          <a:lstStyle>
            <a:lvl1pPr marL="0" indent="0">
              <a:buNone/>
              <a:defRPr sz="1800">
                <a:latin typeface="+mn-lt"/>
              </a:defRPr>
            </a:lvl1pPr>
          </a:lstStyle>
          <a:p>
            <a:pPr lvl="0"/>
            <a:r>
              <a:rPr lang="en-US"/>
              <a:t>Image caption goes here. Lorem ipsum dolor sit </a:t>
            </a:r>
            <a:r>
              <a:rPr lang="en-US" err="1"/>
              <a:t>amet</a:t>
            </a:r>
            <a:r>
              <a:rPr lang="en-US"/>
              <a:t>.</a:t>
            </a:r>
          </a:p>
        </p:txBody>
      </p:sp>
    </p:spTree>
    <p:extLst>
      <p:ext uri="{BB962C8B-B14F-4D97-AF65-F5344CB8AC3E}">
        <p14:creationId xmlns:p14="http://schemas.microsoft.com/office/powerpoint/2010/main" val="281547389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amp; 3 Columns &amp; Photos">
    <p:bg>
      <p:bgPr>
        <a:solidFill>
          <a:schemeClr val="bg1"/>
        </a:solidFill>
        <a:effectLst/>
      </p:bgPr>
    </p:bg>
    <p:spTree>
      <p:nvGrpSpPr>
        <p:cNvPr id="1" name=""/>
        <p:cNvGrpSpPr/>
        <p:nvPr/>
      </p:nvGrpSpPr>
      <p:grpSpPr>
        <a:xfrm>
          <a:off x="0" y="0"/>
          <a:ext cx="0" cy="0"/>
          <a:chOff x="0" y="0"/>
          <a:chExt cx="0" cy="0"/>
        </a:xfrm>
      </p:grpSpPr>
      <p:sp>
        <p:nvSpPr>
          <p:cNvPr id="18" name="Text Placeholder 2">
            <a:extLst>
              <a:ext uri="{FF2B5EF4-FFF2-40B4-BE49-F238E27FC236}">
                <a16:creationId xmlns:a16="http://schemas.microsoft.com/office/drawing/2014/main" id="{95991333-6B6E-417B-90A6-86B22297C995}"/>
              </a:ext>
            </a:extLst>
          </p:cNvPr>
          <p:cNvSpPr>
            <a:spLocks noGrp="1"/>
          </p:cNvSpPr>
          <p:nvPr>
            <p:ph type="body" idx="33" hasCustomPrompt="1"/>
          </p:nvPr>
        </p:nvSpPr>
        <p:spPr>
          <a:xfrm>
            <a:off x="8263233" y="4004852"/>
            <a:ext cx="3684127" cy="1195455"/>
          </a:xfrm>
        </p:spPr>
        <p:txBody>
          <a:bodyPr wrap="square"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TITLE</a:t>
            </a:r>
          </a:p>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a:t>
            </a:r>
            <a:r>
              <a:rPr lang="en-US" err="1"/>
              <a:t>condimentum</a:t>
            </a:r>
            <a:r>
              <a:rPr lang="en-US"/>
              <a:t>. </a:t>
            </a:r>
          </a:p>
        </p:txBody>
      </p:sp>
      <p:sp>
        <p:nvSpPr>
          <p:cNvPr id="16" name="Text Placeholder 2">
            <a:extLst>
              <a:ext uri="{FF2B5EF4-FFF2-40B4-BE49-F238E27FC236}">
                <a16:creationId xmlns:a16="http://schemas.microsoft.com/office/drawing/2014/main" id="{F5853A76-96A6-40A1-A067-424C13DB0FA8}"/>
              </a:ext>
            </a:extLst>
          </p:cNvPr>
          <p:cNvSpPr>
            <a:spLocks noGrp="1"/>
          </p:cNvSpPr>
          <p:nvPr>
            <p:ph type="body" idx="32" hasCustomPrompt="1"/>
          </p:nvPr>
        </p:nvSpPr>
        <p:spPr>
          <a:xfrm>
            <a:off x="4217931" y="4004852"/>
            <a:ext cx="3684127" cy="1195455"/>
          </a:xfrm>
        </p:spPr>
        <p:txBody>
          <a:bodyPr wrap="square"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TITLE</a:t>
            </a:r>
          </a:p>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a:t>
            </a:r>
            <a:r>
              <a:rPr lang="en-US" err="1"/>
              <a:t>condimentum</a:t>
            </a:r>
            <a:r>
              <a:rPr lang="en-US"/>
              <a:t>. </a:t>
            </a:r>
          </a:p>
        </p:txBody>
      </p:sp>
      <p:sp>
        <p:nvSpPr>
          <p:cNvPr id="15" name="Text Placeholder 2">
            <a:extLst>
              <a:ext uri="{FF2B5EF4-FFF2-40B4-BE49-F238E27FC236}">
                <a16:creationId xmlns:a16="http://schemas.microsoft.com/office/drawing/2014/main" id="{1D7599F5-5925-422A-A71D-C5306C416D61}"/>
              </a:ext>
            </a:extLst>
          </p:cNvPr>
          <p:cNvSpPr>
            <a:spLocks noGrp="1"/>
          </p:cNvSpPr>
          <p:nvPr>
            <p:ph type="body" idx="31" hasCustomPrompt="1"/>
          </p:nvPr>
        </p:nvSpPr>
        <p:spPr>
          <a:xfrm>
            <a:off x="298809" y="4004852"/>
            <a:ext cx="3684127" cy="1195455"/>
          </a:xfrm>
        </p:spPr>
        <p:txBody>
          <a:bodyPr wrap="square"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TITLE</a:t>
            </a:r>
          </a:p>
          <a:p>
            <a:pPr lvl="0"/>
            <a:r>
              <a:rPr lang="en-US"/>
              <a:t>If there is smaller text that would go here. 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Aliquam</a:t>
            </a:r>
            <a:r>
              <a:rPr lang="en-US"/>
              <a:t> sed nisi vitae </a:t>
            </a:r>
            <a:r>
              <a:rPr lang="en-US" err="1"/>
              <a:t>risus</a:t>
            </a:r>
            <a:r>
              <a:rPr lang="en-US"/>
              <a:t> </a:t>
            </a:r>
            <a:r>
              <a:rPr lang="en-US" err="1"/>
              <a:t>rhoncus</a:t>
            </a:r>
            <a:r>
              <a:rPr lang="en-US"/>
              <a:t> </a:t>
            </a:r>
            <a:r>
              <a:rPr lang="en-US" err="1"/>
              <a:t>condimentum</a:t>
            </a:r>
            <a:r>
              <a:rPr lang="en-US"/>
              <a:t>. </a:t>
            </a:r>
          </a:p>
        </p:txBody>
      </p:sp>
      <p:sp>
        <p:nvSpPr>
          <p:cNvPr id="24" name="Rectangle 23">
            <a:extLst>
              <a:ext uri="{FF2B5EF4-FFF2-40B4-BE49-F238E27FC236}">
                <a16:creationId xmlns:a16="http://schemas.microsoft.com/office/drawing/2014/main" id="{5DD02BB2-A349-B449-B34B-9F8A7EDCAE6A}"/>
              </a:ext>
            </a:extLst>
          </p:cNvPr>
          <p:cNvSpPr/>
          <p:nvPr userDrawn="1"/>
        </p:nvSpPr>
        <p:spPr bwMode="ltGray">
          <a:xfrm>
            <a:off x="0" y="2"/>
            <a:ext cx="12192000" cy="12953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970B0217-EA68-354A-A48D-B84CFF40EFAA}"/>
              </a:ext>
            </a:extLst>
          </p:cNvPr>
          <p:cNvSpPr>
            <a:spLocks noGrp="1"/>
          </p:cNvSpPr>
          <p:nvPr>
            <p:ph type="title" hasCustomPrompt="1"/>
          </p:nvPr>
        </p:nvSpPr>
        <p:spPr>
          <a:xfrm>
            <a:off x="298807" y="397385"/>
            <a:ext cx="11612880" cy="600934"/>
          </a:xfrm>
        </p:spPr>
        <p:txBody>
          <a:bodyPr tIns="0" rIns="0" bIns="0">
            <a:spAutoFit/>
          </a:bodyPr>
          <a:lstStyle>
            <a:lvl1pPr>
              <a:defRPr sz="4400">
                <a:latin typeface="+mj-lt"/>
              </a:defRPr>
            </a:lvl1pPr>
          </a:lstStyle>
          <a:p>
            <a:r>
              <a:rPr lang="en-US"/>
              <a:t>Title</a:t>
            </a:r>
          </a:p>
        </p:txBody>
      </p:sp>
      <p:sp>
        <p:nvSpPr>
          <p:cNvPr id="17" name="Picture Placeholder 9">
            <a:extLst>
              <a:ext uri="{FF2B5EF4-FFF2-40B4-BE49-F238E27FC236}">
                <a16:creationId xmlns:a16="http://schemas.microsoft.com/office/drawing/2014/main" id="{60C524E3-513B-9F47-8587-4AEAC8C7ADB5}"/>
              </a:ext>
            </a:extLst>
          </p:cNvPr>
          <p:cNvSpPr>
            <a:spLocks noGrp="1"/>
          </p:cNvSpPr>
          <p:nvPr>
            <p:ph type="pic" sz="quarter" idx="15" hasCustomPrompt="1"/>
          </p:nvPr>
        </p:nvSpPr>
        <p:spPr>
          <a:xfrm>
            <a:off x="298809" y="1478999"/>
            <a:ext cx="3657599" cy="2374900"/>
          </a:xfrm>
          <a:solidFill>
            <a:schemeClr val="bg1">
              <a:lumMod val="75000"/>
            </a:schemeClr>
          </a:solidFill>
        </p:spPr>
        <p:txBody>
          <a:bodyPr bIns="914400" anchor="ctr" anchorCtr="0">
            <a:normAutofit/>
          </a:bodyPr>
          <a:lstStyle>
            <a:lvl1pPr marL="0" indent="0" algn="ctr">
              <a:buNone/>
              <a:defRPr sz="1200">
                <a:latin typeface="+mn-lt"/>
              </a:defRPr>
            </a:lvl1pPr>
          </a:lstStyle>
          <a:p>
            <a:r>
              <a:rPr lang="en-US"/>
              <a:t>Click to Add Photo</a:t>
            </a:r>
          </a:p>
        </p:txBody>
      </p:sp>
      <p:sp>
        <p:nvSpPr>
          <p:cNvPr id="25" name="Picture Placeholder 9">
            <a:extLst>
              <a:ext uri="{FF2B5EF4-FFF2-40B4-BE49-F238E27FC236}">
                <a16:creationId xmlns:a16="http://schemas.microsoft.com/office/drawing/2014/main" id="{8265717D-C6EC-C546-B6FF-EAE66444D043}"/>
              </a:ext>
            </a:extLst>
          </p:cNvPr>
          <p:cNvSpPr>
            <a:spLocks noGrp="1"/>
          </p:cNvSpPr>
          <p:nvPr>
            <p:ph type="pic" sz="quarter" idx="19" hasCustomPrompt="1"/>
          </p:nvPr>
        </p:nvSpPr>
        <p:spPr>
          <a:xfrm>
            <a:off x="4217932" y="1478999"/>
            <a:ext cx="3783777" cy="2374900"/>
          </a:xfrm>
          <a:solidFill>
            <a:schemeClr val="bg1">
              <a:lumMod val="75000"/>
            </a:schemeClr>
          </a:solidFill>
        </p:spPr>
        <p:txBody>
          <a:bodyPr bIns="914400" anchor="ctr" anchorCtr="0">
            <a:normAutofit/>
          </a:bodyPr>
          <a:lstStyle>
            <a:lvl1pPr marL="0" indent="0" algn="ctr">
              <a:buNone/>
              <a:defRPr sz="1200">
                <a:latin typeface="+mn-lt"/>
              </a:defRPr>
            </a:lvl1pPr>
          </a:lstStyle>
          <a:p>
            <a:r>
              <a:rPr lang="en-US"/>
              <a:t>Click to Add Photo</a:t>
            </a:r>
          </a:p>
        </p:txBody>
      </p:sp>
      <p:sp>
        <p:nvSpPr>
          <p:cNvPr id="26" name="Picture Placeholder 9">
            <a:extLst>
              <a:ext uri="{FF2B5EF4-FFF2-40B4-BE49-F238E27FC236}">
                <a16:creationId xmlns:a16="http://schemas.microsoft.com/office/drawing/2014/main" id="{65B79BDC-47CE-0543-BDE2-A8CF2E20FD96}"/>
              </a:ext>
            </a:extLst>
          </p:cNvPr>
          <p:cNvSpPr>
            <a:spLocks noGrp="1"/>
          </p:cNvSpPr>
          <p:nvPr>
            <p:ph type="pic" sz="quarter" idx="20" hasCustomPrompt="1"/>
          </p:nvPr>
        </p:nvSpPr>
        <p:spPr>
          <a:xfrm>
            <a:off x="8263231" y="1478999"/>
            <a:ext cx="3657600" cy="2374900"/>
          </a:xfrm>
          <a:solidFill>
            <a:schemeClr val="bg1">
              <a:lumMod val="75000"/>
            </a:schemeClr>
          </a:solidFill>
        </p:spPr>
        <p:txBody>
          <a:bodyPr bIns="914400" anchor="ctr" anchorCtr="0">
            <a:normAutofit/>
          </a:bodyPr>
          <a:lstStyle>
            <a:lvl1pPr marL="0" indent="0" algn="ctr">
              <a:buNone/>
              <a:defRPr sz="1200">
                <a:latin typeface="+mn-lt"/>
              </a:defRPr>
            </a:lvl1pPr>
          </a:lstStyle>
          <a:p>
            <a:r>
              <a:rPr lang="en-US"/>
              <a:t>Click to Add Photo</a:t>
            </a:r>
          </a:p>
        </p:txBody>
      </p:sp>
      <p:sp>
        <p:nvSpPr>
          <p:cNvPr id="14" name="Slide Number Placeholder 6">
            <a:extLst>
              <a:ext uri="{FF2B5EF4-FFF2-40B4-BE49-F238E27FC236}">
                <a16:creationId xmlns:a16="http://schemas.microsoft.com/office/drawing/2014/main" id="{3A7D1F7B-7BD3-400D-822A-BF038851A3AA}"/>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Tree>
    <p:extLst>
      <p:ext uri="{BB962C8B-B14F-4D97-AF65-F5344CB8AC3E}">
        <p14:creationId xmlns:p14="http://schemas.microsoft.com/office/powerpoint/2010/main" val="3421465861"/>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6 Photos and Content">
    <p:bg>
      <p:bgPr>
        <a:solidFill>
          <a:schemeClr val="bg1"/>
        </a:solidFill>
        <a:effectLst/>
      </p:bgPr>
    </p:bg>
    <p:spTree>
      <p:nvGrpSpPr>
        <p:cNvPr id="1" name=""/>
        <p:cNvGrpSpPr/>
        <p:nvPr/>
      </p:nvGrpSpPr>
      <p:grpSpPr>
        <a:xfrm>
          <a:off x="0" y="0"/>
          <a:ext cx="0" cy="0"/>
          <a:chOff x="0" y="0"/>
          <a:chExt cx="0" cy="0"/>
        </a:xfrm>
      </p:grpSpPr>
      <p:sp>
        <p:nvSpPr>
          <p:cNvPr id="18" name="Text Placeholder 2">
            <a:extLst>
              <a:ext uri="{FF2B5EF4-FFF2-40B4-BE49-F238E27FC236}">
                <a16:creationId xmlns:a16="http://schemas.microsoft.com/office/drawing/2014/main" id="{95991333-6B6E-417B-90A6-86B22297C995}"/>
              </a:ext>
            </a:extLst>
          </p:cNvPr>
          <p:cNvSpPr>
            <a:spLocks noGrp="1"/>
          </p:cNvSpPr>
          <p:nvPr>
            <p:ph type="body" idx="33" hasCustomPrompt="1"/>
          </p:nvPr>
        </p:nvSpPr>
        <p:spPr>
          <a:xfrm>
            <a:off x="8225592" y="2768763"/>
            <a:ext cx="3689683" cy="485518"/>
          </a:xfrm>
        </p:spPr>
        <p:txBody>
          <a:bodyPr wrap="square"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endParaRPr lang="en-US"/>
          </a:p>
        </p:txBody>
      </p:sp>
      <p:sp>
        <p:nvSpPr>
          <p:cNvPr id="16" name="Text Placeholder 2">
            <a:extLst>
              <a:ext uri="{FF2B5EF4-FFF2-40B4-BE49-F238E27FC236}">
                <a16:creationId xmlns:a16="http://schemas.microsoft.com/office/drawing/2014/main" id="{F5853A76-96A6-40A1-A067-424C13DB0FA8}"/>
              </a:ext>
            </a:extLst>
          </p:cNvPr>
          <p:cNvSpPr>
            <a:spLocks noGrp="1"/>
          </p:cNvSpPr>
          <p:nvPr>
            <p:ph type="body" idx="32" hasCustomPrompt="1"/>
          </p:nvPr>
        </p:nvSpPr>
        <p:spPr>
          <a:xfrm>
            <a:off x="4216144" y="2768763"/>
            <a:ext cx="3689683" cy="485518"/>
          </a:xfrm>
        </p:spPr>
        <p:txBody>
          <a:bodyPr wrap="square"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endParaRPr lang="en-US"/>
          </a:p>
        </p:txBody>
      </p:sp>
      <p:sp>
        <p:nvSpPr>
          <p:cNvPr id="15" name="Text Placeholder 2">
            <a:extLst>
              <a:ext uri="{FF2B5EF4-FFF2-40B4-BE49-F238E27FC236}">
                <a16:creationId xmlns:a16="http://schemas.microsoft.com/office/drawing/2014/main" id="{1D7599F5-5925-422A-A71D-C5306C416D61}"/>
              </a:ext>
            </a:extLst>
          </p:cNvPr>
          <p:cNvSpPr>
            <a:spLocks noGrp="1"/>
          </p:cNvSpPr>
          <p:nvPr>
            <p:ph type="body" idx="31" hasCustomPrompt="1"/>
          </p:nvPr>
        </p:nvSpPr>
        <p:spPr>
          <a:xfrm>
            <a:off x="332873" y="2768763"/>
            <a:ext cx="3689683" cy="485518"/>
          </a:xfrm>
        </p:spPr>
        <p:txBody>
          <a:bodyPr wrap="square"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endParaRPr lang="en-US"/>
          </a:p>
        </p:txBody>
      </p:sp>
      <p:sp>
        <p:nvSpPr>
          <p:cNvPr id="17" name="Picture Placeholder 9">
            <a:extLst>
              <a:ext uri="{FF2B5EF4-FFF2-40B4-BE49-F238E27FC236}">
                <a16:creationId xmlns:a16="http://schemas.microsoft.com/office/drawing/2014/main" id="{60C524E3-513B-9F47-8587-4AEAC8C7ADB5}"/>
              </a:ext>
            </a:extLst>
          </p:cNvPr>
          <p:cNvSpPr>
            <a:spLocks noGrp="1"/>
          </p:cNvSpPr>
          <p:nvPr>
            <p:ph type="pic" sz="quarter" idx="15" hasCustomPrompt="1"/>
          </p:nvPr>
        </p:nvSpPr>
        <p:spPr>
          <a:xfrm>
            <a:off x="332874" y="318112"/>
            <a:ext cx="3657599" cy="2374900"/>
          </a:xfrm>
          <a:solidFill>
            <a:schemeClr val="bg1">
              <a:lumMod val="75000"/>
            </a:schemeClr>
          </a:solidFill>
        </p:spPr>
        <p:txBody>
          <a:bodyPr bIns="914400" anchor="ctr" anchorCtr="0">
            <a:normAutofit/>
          </a:bodyPr>
          <a:lstStyle>
            <a:lvl1pPr marL="0" indent="0" algn="ctr">
              <a:buNone/>
              <a:defRPr sz="1200">
                <a:latin typeface="+mn-lt"/>
              </a:defRPr>
            </a:lvl1pPr>
          </a:lstStyle>
          <a:p>
            <a:r>
              <a:rPr lang="en-US"/>
              <a:t>Click to Add Photo</a:t>
            </a:r>
          </a:p>
        </p:txBody>
      </p:sp>
      <p:sp>
        <p:nvSpPr>
          <p:cNvPr id="25" name="Picture Placeholder 9">
            <a:extLst>
              <a:ext uri="{FF2B5EF4-FFF2-40B4-BE49-F238E27FC236}">
                <a16:creationId xmlns:a16="http://schemas.microsoft.com/office/drawing/2014/main" id="{8265717D-C6EC-C546-B6FF-EAE66444D043}"/>
              </a:ext>
            </a:extLst>
          </p:cNvPr>
          <p:cNvSpPr>
            <a:spLocks noGrp="1"/>
          </p:cNvSpPr>
          <p:nvPr>
            <p:ph type="pic" sz="quarter" idx="19" hasCustomPrompt="1"/>
          </p:nvPr>
        </p:nvSpPr>
        <p:spPr>
          <a:xfrm>
            <a:off x="4216145" y="318112"/>
            <a:ext cx="3783777" cy="2374900"/>
          </a:xfrm>
          <a:solidFill>
            <a:schemeClr val="bg1">
              <a:lumMod val="75000"/>
            </a:schemeClr>
          </a:solidFill>
        </p:spPr>
        <p:txBody>
          <a:bodyPr bIns="914400" anchor="ctr" anchorCtr="0">
            <a:normAutofit/>
          </a:bodyPr>
          <a:lstStyle>
            <a:lvl1pPr marL="0" indent="0" algn="ctr">
              <a:buNone/>
              <a:defRPr sz="1200">
                <a:latin typeface="+mn-lt"/>
              </a:defRPr>
            </a:lvl1pPr>
          </a:lstStyle>
          <a:p>
            <a:r>
              <a:rPr lang="en-US"/>
              <a:t>Click to Add Photo</a:t>
            </a:r>
          </a:p>
        </p:txBody>
      </p:sp>
      <p:sp>
        <p:nvSpPr>
          <p:cNvPr id="26" name="Picture Placeholder 9">
            <a:extLst>
              <a:ext uri="{FF2B5EF4-FFF2-40B4-BE49-F238E27FC236}">
                <a16:creationId xmlns:a16="http://schemas.microsoft.com/office/drawing/2014/main" id="{65B79BDC-47CE-0543-BDE2-A8CF2E20FD96}"/>
              </a:ext>
            </a:extLst>
          </p:cNvPr>
          <p:cNvSpPr>
            <a:spLocks noGrp="1"/>
          </p:cNvSpPr>
          <p:nvPr>
            <p:ph type="pic" sz="quarter" idx="20" hasCustomPrompt="1"/>
          </p:nvPr>
        </p:nvSpPr>
        <p:spPr>
          <a:xfrm>
            <a:off x="8225591" y="318112"/>
            <a:ext cx="3657600" cy="2374900"/>
          </a:xfrm>
          <a:solidFill>
            <a:schemeClr val="bg1">
              <a:lumMod val="75000"/>
            </a:schemeClr>
          </a:solidFill>
        </p:spPr>
        <p:txBody>
          <a:bodyPr bIns="914400" anchor="ctr" anchorCtr="0">
            <a:normAutofit/>
          </a:bodyPr>
          <a:lstStyle>
            <a:lvl1pPr marL="0" indent="0" algn="ctr">
              <a:buNone/>
              <a:defRPr sz="1200">
                <a:latin typeface="+mn-lt"/>
              </a:defRPr>
            </a:lvl1pPr>
          </a:lstStyle>
          <a:p>
            <a:r>
              <a:rPr lang="en-US"/>
              <a:t>Click to Add Photo</a:t>
            </a:r>
          </a:p>
        </p:txBody>
      </p:sp>
      <p:sp>
        <p:nvSpPr>
          <p:cNvPr id="14" name="Slide Number Placeholder 6">
            <a:extLst>
              <a:ext uri="{FF2B5EF4-FFF2-40B4-BE49-F238E27FC236}">
                <a16:creationId xmlns:a16="http://schemas.microsoft.com/office/drawing/2014/main" id="{3A7D1F7B-7BD3-400D-822A-BF038851A3AA}"/>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
        <p:nvSpPr>
          <p:cNvPr id="19" name="Text Placeholder 2">
            <a:extLst>
              <a:ext uri="{FF2B5EF4-FFF2-40B4-BE49-F238E27FC236}">
                <a16:creationId xmlns:a16="http://schemas.microsoft.com/office/drawing/2014/main" id="{35C50E67-374D-4C13-B3F5-AF42AB5D79CE}"/>
              </a:ext>
            </a:extLst>
          </p:cNvPr>
          <p:cNvSpPr>
            <a:spLocks noGrp="1"/>
          </p:cNvSpPr>
          <p:nvPr>
            <p:ph type="body" idx="34" hasCustomPrompt="1"/>
          </p:nvPr>
        </p:nvSpPr>
        <p:spPr>
          <a:xfrm>
            <a:off x="8221581" y="5929057"/>
            <a:ext cx="3689683" cy="485518"/>
          </a:xfrm>
        </p:spPr>
        <p:txBody>
          <a:bodyPr wrap="square"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endParaRPr lang="en-US"/>
          </a:p>
        </p:txBody>
      </p:sp>
      <p:sp>
        <p:nvSpPr>
          <p:cNvPr id="20" name="Text Placeholder 2">
            <a:extLst>
              <a:ext uri="{FF2B5EF4-FFF2-40B4-BE49-F238E27FC236}">
                <a16:creationId xmlns:a16="http://schemas.microsoft.com/office/drawing/2014/main" id="{10514296-046E-435B-B705-798751C4112A}"/>
              </a:ext>
            </a:extLst>
          </p:cNvPr>
          <p:cNvSpPr>
            <a:spLocks noGrp="1"/>
          </p:cNvSpPr>
          <p:nvPr>
            <p:ph type="body" idx="35" hasCustomPrompt="1"/>
          </p:nvPr>
        </p:nvSpPr>
        <p:spPr>
          <a:xfrm>
            <a:off x="4216144" y="5929057"/>
            <a:ext cx="3689683" cy="485518"/>
          </a:xfrm>
        </p:spPr>
        <p:txBody>
          <a:bodyPr wrap="square"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endParaRPr lang="en-US"/>
          </a:p>
        </p:txBody>
      </p:sp>
      <p:sp>
        <p:nvSpPr>
          <p:cNvPr id="21" name="Text Placeholder 2">
            <a:extLst>
              <a:ext uri="{FF2B5EF4-FFF2-40B4-BE49-F238E27FC236}">
                <a16:creationId xmlns:a16="http://schemas.microsoft.com/office/drawing/2014/main" id="{F9B23890-B4AE-4BE7-816D-9FB3A4134BFB}"/>
              </a:ext>
            </a:extLst>
          </p:cNvPr>
          <p:cNvSpPr>
            <a:spLocks noGrp="1"/>
          </p:cNvSpPr>
          <p:nvPr>
            <p:ph type="body" idx="36" hasCustomPrompt="1"/>
          </p:nvPr>
        </p:nvSpPr>
        <p:spPr>
          <a:xfrm>
            <a:off x="328863" y="5929057"/>
            <a:ext cx="3689683" cy="485518"/>
          </a:xfrm>
        </p:spPr>
        <p:txBody>
          <a:bodyPr wrap="square" anchor="t" anchorCtr="0">
            <a:spAutoFit/>
          </a:bodyPr>
          <a:lstStyle>
            <a:lvl1pPr marL="0" indent="0">
              <a:buNone/>
              <a:defRPr sz="1400" b="0"/>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If there is smaller text that would go here. Lorem ipsum dolor sit </a:t>
            </a:r>
            <a:r>
              <a:rPr lang="en-US" err="1"/>
              <a:t>amet</a:t>
            </a:r>
            <a:r>
              <a:rPr lang="en-US"/>
              <a:t>, </a:t>
            </a:r>
            <a:r>
              <a:rPr lang="en-US" err="1"/>
              <a:t>consectetur</a:t>
            </a:r>
            <a:endParaRPr lang="en-US"/>
          </a:p>
        </p:txBody>
      </p:sp>
      <p:sp>
        <p:nvSpPr>
          <p:cNvPr id="22" name="Picture Placeholder 9">
            <a:extLst>
              <a:ext uri="{FF2B5EF4-FFF2-40B4-BE49-F238E27FC236}">
                <a16:creationId xmlns:a16="http://schemas.microsoft.com/office/drawing/2014/main" id="{DD7F8A67-D383-4A5C-ABB7-01D36055F88E}"/>
              </a:ext>
            </a:extLst>
          </p:cNvPr>
          <p:cNvSpPr>
            <a:spLocks noGrp="1"/>
          </p:cNvSpPr>
          <p:nvPr>
            <p:ph type="pic" sz="quarter" idx="37" hasCustomPrompt="1"/>
          </p:nvPr>
        </p:nvSpPr>
        <p:spPr>
          <a:xfrm>
            <a:off x="328863" y="3478406"/>
            <a:ext cx="3657599" cy="2374900"/>
          </a:xfrm>
          <a:solidFill>
            <a:schemeClr val="bg1">
              <a:lumMod val="75000"/>
            </a:schemeClr>
          </a:solidFill>
        </p:spPr>
        <p:txBody>
          <a:bodyPr bIns="914400" anchor="ctr" anchorCtr="0">
            <a:normAutofit/>
          </a:bodyPr>
          <a:lstStyle>
            <a:lvl1pPr marL="0" indent="0" algn="ctr">
              <a:buNone/>
              <a:defRPr sz="1200">
                <a:latin typeface="+mn-lt"/>
              </a:defRPr>
            </a:lvl1pPr>
          </a:lstStyle>
          <a:p>
            <a:r>
              <a:rPr lang="en-US"/>
              <a:t>Click to Add Photo</a:t>
            </a:r>
          </a:p>
        </p:txBody>
      </p:sp>
      <p:sp>
        <p:nvSpPr>
          <p:cNvPr id="23" name="Picture Placeholder 9">
            <a:extLst>
              <a:ext uri="{FF2B5EF4-FFF2-40B4-BE49-F238E27FC236}">
                <a16:creationId xmlns:a16="http://schemas.microsoft.com/office/drawing/2014/main" id="{E3304DF0-AAD9-40B1-98CA-3FF5BF50E029}"/>
              </a:ext>
            </a:extLst>
          </p:cNvPr>
          <p:cNvSpPr>
            <a:spLocks noGrp="1"/>
          </p:cNvSpPr>
          <p:nvPr>
            <p:ph type="pic" sz="quarter" idx="38" hasCustomPrompt="1"/>
          </p:nvPr>
        </p:nvSpPr>
        <p:spPr>
          <a:xfrm>
            <a:off x="4216145" y="3478406"/>
            <a:ext cx="3783777" cy="2374900"/>
          </a:xfrm>
          <a:solidFill>
            <a:schemeClr val="bg1">
              <a:lumMod val="75000"/>
            </a:schemeClr>
          </a:solidFill>
        </p:spPr>
        <p:txBody>
          <a:bodyPr bIns="914400" anchor="ctr" anchorCtr="0">
            <a:normAutofit/>
          </a:bodyPr>
          <a:lstStyle>
            <a:lvl1pPr marL="0" indent="0" algn="ctr">
              <a:buNone/>
              <a:defRPr sz="1200">
                <a:latin typeface="+mn-lt"/>
              </a:defRPr>
            </a:lvl1pPr>
          </a:lstStyle>
          <a:p>
            <a:r>
              <a:rPr lang="en-US"/>
              <a:t>Click to Add Photo</a:t>
            </a:r>
          </a:p>
        </p:txBody>
      </p:sp>
      <p:sp>
        <p:nvSpPr>
          <p:cNvPr id="27" name="Picture Placeholder 9">
            <a:extLst>
              <a:ext uri="{FF2B5EF4-FFF2-40B4-BE49-F238E27FC236}">
                <a16:creationId xmlns:a16="http://schemas.microsoft.com/office/drawing/2014/main" id="{980BE97B-E65B-4431-9D04-75E50D696B8E}"/>
              </a:ext>
            </a:extLst>
          </p:cNvPr>
          <p:cNvSpPr>
            <a:spLocks noGrp="1"/>
          </p:cNvSpPr>
          <p:nvPr>
            <p:ph type="pic" sz="quarter" idx="39" hasCustomPrompt="1"/>
          </p:nvPr>
        </p:nvSpPr>
        <p:spPr>
          <a:xfrm>
            <a:off x="8221580" y="3478406"/>
            <a:ext cx="3657600" cy="2374900"/>
          </a:xfrm>
          <a:solidFill>
            <a:schemeClr val="bg1">
              <a:lumMod val="75000"/>
            </a:schemeClr>
          </a:solidFill>
        </p:spPr>
        <p:txBody>
          <a:bodyPr bIns="914400" anchor="ctr" anchorCtr="0">
            <a:normAutofit/>
          </a:bodyPr>
          <a:lstStyle>
            <a:lvl1pPr marL="0" indent="0" algn="ctr">
              <a:buNone/>
              <a:defRPr sz="1200">
                <a:latin typeface="+mn-lt"/>
              </a:defRPr>
            </a:lvl1pPr>
          </a:lstStyle>
          <a:p>
            <a:r>
              <a:rPr lang="en-US"/>
              <a:t>Click to Add Photo</a:t>
            </a:r>
          </a:p>
        </p:txBody>
      </p:sp>
    </p:spTree>
    <p:extLst>
      <p:ext uri="{BB962C8B-B14F-4D97-AF65-F5344CB8AC3E}">
        <p14:creationId xmlns:p14="http://schemas.microsoft.com/office/powerpoint/2010/main" val="331193525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Large Quote">
    <p:bg>
      <p:bgPr>
        <a:solidFill>
          <a:schemeClr val="bg2"/>
        </a:solidFill>
        <a:effectLst/>
      </p:bgPr>
    </p:bg>
    <p:spTree>
      <p:nvGrpSpPr>
        <p:cNvPr id="1" name=""/>
        <p:cNvGrpSpPr/>
        <p:nvPr/>
      </p:nvGrpSpPr>
      <p:grpSpPr>
        <a:xfrm>
          <a:off x="0" y="0"/>
          <a:ext cx="0" cy="0"/>
          <a:chOff x="0" y="0"/>
          <a:chExt cx="0" cy="0"/>
        </a:xfrm>
      </p:grpSpPr>
      <p:sp>
        <p:nvSpPr>
          <p:cNvPr id="12" name="Text Placeholder 4">
            <a:extLst>
              <a:ext uri="{FF2B5EF4-FFF2-40B4-BE49-F238E27FC236}">
                <a16:creationId xmlns:a16="http://schemas.microsoft.com/office/drawing/2014/main" id="{79E91A12-D59B-4799-95CD-3A32AB13CFFF}"/>
              </a:ext>
            </a:extLst>
          </p:cNvPr>
          <p:cNvSpPr>
            <a:spLocks noGrp="1"/>
          </p:cNvSpPr>
          <p:nvPr>
            <p:ph type="body" sz="quarter" idx="14" hasCustomPrompt="1"/>
          </p:nvPr>
        </p:nvSpPr>
        <p:spPr>
          <a:xfrm>
            <a:off x="282101" y="53165"/>
            <a:ext cx="11612880" cy="5016758"/>
          </a:xfrm>
        </p:spPr>
        <p:txBody>
          <a:bodyPr>
            <a:spAutoFit/>
          </a:bodyPr>
          <a:lstStyle>
            <a:lvl1pPr marL="60324" indent="-60324">
              <a:lnSpc>
                <a:spcPts val="9600"/>
              </a:lnSpc>
              <a:buNone/>
              <a:defRPr sz="8000">
                <a:latin typeface="+mj-lt"/>
              </a:defRPr>
            </a:lvl1pPr>
          </a:lstStyle>
          <a:p>
            <a:pPr lvl="0"/>
            <a:r>
              <a:rPr lang="en-US"/>
              <a:t>Full page quote or sentence. Lorem ipsum dolor sit </a:t>
            </a:r>
            <a:r>
              <a:rPr lang="en-US" err="1"/>
              <a:t>amet</a:t>
            </a:r>
            <a:r>
              <a:rPr lang="en-US"/>
              <a:t>, </a:t>
            </a:r>
            <a:r>
              <a:rPr lang="en-US" err="1"/>
              <a:t>consectetur</a:t>
            </a:r>
            <a:r>
              <a:rPr lang="en-US"/>
              <a:t> </a:t>
            </a:r>
            <a:r>
              <a:rPr lang="en-US" err="1"/>
              <a:t>ddipiscing</a:t>
            </a:r>
            <a:r>
              <a:rPr lang="en-US"/>
              <a:t> ipsum </a:t>
            </a:r>
            <a:r>
              <a:rPr lang="en-US" err="1"/>
              <a:t>elit</a:t>
            </a:r>
            <a:r>
              <a:rPr lang="en-US"/>
              <a:t>.” </a:t>
            </a:r>
          </a:p>
        </p:txBody>
      </p:sp>
      <p:sp>
        <p:nvSpPr>
          <p:cNvPr id="13" name="Text Placeholder 3">
            <a:extLst>
              <a:ext uri="{FF2B5EF4-FFF2-40B4-BE49-F238E27FC236}">
                <a16:creationId xmlns:a16="http://schemas.microsoft.com/office/drawing/2014/main" id="{896D4DF3-D303-40E5-9BB4-C2887AD4CE25}"/>
              </a:ext>
            </a:extLst>
          </p:cNvPr>
          <p:cNvSpPr>
            <a:spLocks noGrp="1"/>
          </p:cNvSpPr>
          <p:nvPr>
            <p:ph type="body" sz="quarter" idx="24" hasCustomPrompt="1"/>
          </p:nvPr>
        </p:nvSpPr>
        <p:spPr>
          <a:xfrm>
            <a:off x="298808" y="6251214"/>
            <a:ext cx="11622024" cy="348557"/>
          </a:xfrm>
        </p:spPr>
        <p:txBody>
          <a:bodyPr>
            <a:spAutoFit/>
          </a:bodyPr>
          <a:lstStyle>
            <a:lvl1pPr marL="0" indent="0">
              <a:buNone/>
              <a:defRPr sz="1800"/>
            </a:lvl1pPr>
          </a:lstStyle>
          <a:p>
            <a:pPr lvl="0"/>
            <a:r>
              <a:rPr lang="en-US"/>
              <a:t>NAME, Title, Company</a:t>
            </a:r>
          </a:p>
        </p:txBody>
      </p:sp>
      <p:cxnSp>
        <p:nvCxnSpPr>
          <p:cNvPr id="10" name="Straight Connector 9">
            <a:extLst>
              <a:ext uri="{FF2B5EF4-FFF2-40B4-BE49-F238E27FC236}">
                <a16:creationId xmlns:a16="http://schemas.microsoft.com/office/drawing/2014/main" id="{3D93F98F-51FA-47B5-AD67-B3FA9D4D7C8D}"/>
              </a:ext>
            </a:extLst>
          </p:cNvPr>
          <p:cNvCxnSpPr>
            <a:cxnSpLocks/>
          </p:cNvCxnSpPr>
          <p:nvPr userDrawn="1"/>
        </p:nvCxnSpPr>
        <p:spPr bwMode="gray">
          <a:xfrm>
            <a:off x="0" y="127352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B3D30F9-CEC4-4A80-B319-8885901FCC68}"/>
              </a:ext>
            </a:extLst>
          </p:cNvPr>
          <p:cNvCxnSpPr>
            <a:cxnSpLocks/>
          </p:cNvCxnSpPr>
          <p:nvPr userDrawn="1"/>
        </p:nvCxnSpPr>
        <p:spPr bwMode="gray">
          <a:xfrm>
            <a:off x="0" y="2470682"/>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FC81095-FF9C-45F3-8DEB-4F0A3C4ADA5F}"/>
              </a:ext>
            </a:extLst>
          </p:cNvPr>
          <p:cNvCxnSpPr>
            <a:cxnSpLocks/>
          </p:cNvCxnSpPr>
          <p:nvPr userDrawn="1"/>
        </p:nvCxnSpPr>
        <p:spPr bwMode="gray">
          <a:xfrm>
            <a:off x="0" y="3663212"/>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9611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One Line Section Divider with White Type">
    <p:bg>
      <p:bgPr>
        <a:solidFill>
          <a:schemeClr val="accent4"/>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31C9D3BF-4DCA-4AB1-92E6-5A5DE1C0DF4A}"/>
              </a:ext>
            </a:extLst>
          </p:cNvPr>
          <p:cNvSpPr>
            <a:spLocks noGrp="1"/>
          </p:cNvSpPr>
          <p:nvPr>
            <p:ph type="pic" sz="quarter" idx="17" hasCustomPrompt="1"/>
          </p:nvPr>
        </p:nvSpPr>
        <p:spPr>
          <a:xfrm>
            <a:off x="0" y="0"/>
            <a:ext cx="12192000" cy="6858000"/>
          </a:xfrm>
          <a:solidFill>
            <a:schemeClr val="bg1">
              <a:lumMod val="75000"/>
            </a:schemeClr>
          </a:solidFill>
        </p:spPr>
        <p:txBody>
          <a:bodyPr tIns="0" rIns="0" bIns="914400" anchor="ctr" anchorCtr="0"/>
          <a:lstStyle>
            <a:lvl1pPr marL="0" indent="0" algn="ctr">
              <a:buNone/>
              <a:defRPr sz="1600">
                <a:solidFill>
                  <a:schemeClr val="bg1"/>
                </a:solidFill>
              </a:defRPr>
            </a:lvl1pPr>
          </a:lstStyle>
          <a:p>
            <a:r>
              <a:rPr lang="en-US"/>
              <a:t>Click icon to add photo</a:t>
            </a:r>
          </a:p>
        </p:txBody>
      </p:sp>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white">
          <a:xfrm>
            <a:off x="249583" y="2135967"/>
            <a:ext cx="11612880" cy="2607601"/>
          </a:xfrm>
          <a:ln>
            <a:noFill/>
          </a:ln>
        </p:spPr>
        <p:txBody>
          <a:bodyPr anchor="b" anchorCtr="0"/>
          <a:lstStyle>
            <a:lvl1pPr marL="0" indent="0">
              <a:lnSpc>
                <a:spcPct val="95000"/>
              </a:lnSpc>
              <a:buNone/>
              <a:defRPr sz="6000">
                <a:solidFill>
                  <a:schemeClr val="bg1"/>
                </a:solidFill>
                <a:latin typeface="+mj-lt"/>
              </a:defRPr>
            </a:lvl1pPr>
          </a:lstStyle>
          <a:p>
            <a:pPr lvl="0"/>
            <a:r>
              <a:rPr lang="en-US"/>
              <a:t>One Line Section Divider</a:t>
            </a:r>
          </a:p>
        </p:txBody>
      </p:sp>
      <p:sp>
        <p:nvSpPr>
          <p:cNvPr id="4" name="Slide Number Placeholder 6">
            <a:extLst>
              <a:ext uri="{FF2B5EF4-FFF2-40B4-BE49-F238E27FC236}">
                <a16:creationId xmlns:a16="http://schemas.microsoft.com/office/drawing/2014/main" id="{F4DBEC69-9C03-4A1C-8837-FDC497A1A548}"/>
              </a:ext>
            </a:extLst>
          </p:cNvPr>
          <p:cNvSpPr>
            <a:spLocks noGrp="1"/>
          </p:cNvSpPr>
          <p:nvPr>
            <p:ph type="sldNum" sz="quarter" idx="12"/>
          </p:nvPr>
        </p:nvSpPr>
        <p:spPr bwMode="black">
          <a:xfrm>
            <a:off x="298452" y="6457053"/>
            <a:ext cx="252409" cy="153888"/>
          </a:xfrm>
          <a:prstGeom prst="rect">
            <a:avLst/>
          </a:prstGeom>
        </p:spPr>
        <p:txBody>
          <a:bodyPr lIns="0" tIns="0" rIns="0" bIns="0" anchor="ctr" anchorCtr="0">
            <a:spAutoFit/>
          </a:bodyPr>
          <a:lstStyle>
            <a:lvl1pPr>
              <a:defRPr sz="1000">
                <a:solidFill>
                  <a:schemeClr val="bg1"/>
                </a:solidFill>
                <a:latin typeface="+mn-lt"/>
              </a:defRPr>
            </a:lvl1pPr>
          </a:lstStyle>
          <a:p>
            <a:fld id="{7EAD36D4-32FF-544B-9EC2-1F035E0F636E}" type="slidenum">
              <a:rPr lang="en-US" smtClean="0"/>
              <a:pPr/>
              <a:t>‹#›</a:t>
            </a:fld>
            <a:endParaRPr lang="en-US"/>
          </a:p>
        </p:txBody>
      </p:sp>
      <p:sp>
        <p:nvSpPr>
          <p:cNvPr id="5" name="Footer Placeholder 4">
            <a:extLst>
              <a:ext uri="{FF2B5EF4-FFF2-40B4-BE49-F238E27FC236}">
                <a16:creationId xmlns:a16="http://schemas.microsoft.com/office/drawing/2014/main" id="{15A77B53-2ABD-4A12-9FB8-DAA05A642970}"/>
              </a:ext>
            </a:extLst>
          </p:cNvPr>
          <p:cNvSpPr>
            <a:spLocks noGrp="1"/>
          </p:cNvSpPr>
          <p:nvPr>
            <p:ph type="ftr" sz="quarter" idx="3"/>
          </p:nvPr>
        </p:nvSpPr>
        <p:spPr bwMode="black">
          <a:xfrm>
            <a:off x="621389" y="6462461"/>
            <a:ext cx="2489464" cy="153888"/>
          </a:xfrm>
          <a:prstGeom prst="rect">
            <a:avLst/>
          </a:prstGeom>
        </p:spPr>
        <p:txBody>
          <a:bodyPr vert="horz" lIns="0" tIns="0" rIns="0" bIns="0" rtlCol="0" anchor="b" anchorCtr="0"/>
          <a:lstStyle>
            <a:lvl1pPr algn="l">
              <a:defRPr sz="1000">
                <a:solidFill>
                  <a:schemeClr val="bg1"/>
                </a:solidFill>
              </a:defRPr>
            </a:lvl1pPr>
          </a:lstStyle>
          <a:p>
            <a:r>
              <a:rPr lang="en-US"/>
              <a:t>HP Private, Confidential for Internal Use Only</a:t>
            </a:r>
          </a:p>
        </p:txBody>
      </p:sp>
    </p:spTree>
    <p:extLst>
      <p:ext uri="{BB962C8B-B14F-4D97-AF65-F5344CB8AC3E}">
        <p14:creationId xmlns:p14="http://schemas.microsoft.com/office/powerpoint/2010/main" val="199057111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Large Quote &amp; Photo">
    <p:bg>
      <p:bgPr>
        <a:solidFill>
          <a:srgbClr val="E6E6E6"/>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5DD02BB2-A349-B449-B34B-9F8A7EDCAE6A}"/>
              </a:ext>
            </a:extLst>
          </p:cNvPr>
          <p:cNvSpPr/>
          <p:nvPr userDrawn="1"/>
        </p:nvSpPr>
        <p:spPr bwMode="ltGray">
          <a:xfrm>
            <a:off x="0" y="0"/>
            <a:ext cx="6115635"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8" name="Title 1">
            <a:extLst>
              <a:ext uri="{FF2B5EF4-FFF2-40B4-BE49-F238E27FC236}">
                <a16:creationId xmlns:a16="http://schemas.microsoft.com/office/drawing/2014/main" id="{DF5E0FF3-EAED-4B67-B437-FE3B2979E5B1}"/>
              </a:ext>
            </a:extLst>
          </p:cNvPr>
          <p:cNvSpPr>
            <a:spLocks noGrp="1"/>
          </p:cNvSpPr>
          <p:nvPr>
            <p:ph type="title" hasCustomPrompt="1"/>
          </p:nvPr>
        </p:nvSpPr>
        <p:spPr>
          <a:xfrm>
            <a:off x="298808" y="271727"/>
            <a:ext cx="5542435" cy="2419893"/>
          </a:xfrm>
        </p:spPr>
        <p:txBody>
          <a:bodyPr anchor="t" anchorCtr="0">
            <a:spAutoFit/>
          </a:bodyPr>
          <a:lstStyle>
            <a:lvl1pPr marL="237061" indent="-237061">
              <a:defRPr/>
            </a:lvl1pPr>
          </a:lstStyle>
          <a:p>
            <a:pPr marL="177800" indent="-177800"/>
            <a:r>
              <a:rPr lang="en-US"/>
              <a:t>“Type quote here and include quotation marks before and after text.”</a:t>
            </a:r>
          </a:p>
        </p:txBody>
      </p:sp>
      <p:cxnSp>
        <p:nvCxnSpPr>
          <p:cNvPr id="13" name="Straight Connector 12">
            <a:extLst>
              <a:ext uri="{FF2B5EF4-FFF2-40B4-BE49-F238E27FC236}">
                <a16:creationId xmlns:a16="http://schemas.microsoft.com/office/drawing/2014/main" id="{04AD888E-D9A4-0E4E-8B8C-50778FA440A5}"/>
              </a:ext>
            </a:extLst>
          </p:cNvPr>
          <p:cNvCxnSpPr>
            <a:cxnSpLocks/>
          </p:cNvCxnSpPr>
          <p:nvPr userDrawn="1"/>
        </p:nvCxnSpPr>
        <p:spPr>
          <a:xfrm>
            <a:off x="295104" y="6172200"/>
            <a:ext cx="5417329"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8EA70641-5692-C941-914E-5EFCB15017AB}"/>
              </a:ext>
            </a:extLst>
          </p:cNvPr>
          <p:cNvSpPr>
            <a:spLocks noGrp="1"/>
          </p:cNvSpPr>
          <p:nvPr>
            <p:ph type="pic" sz="quarter" idx="23" hasCustomPrompt="1"/>
          </p:nvPr>
        </p:nvSpPr>
        <p:spPr>
          <a:xfrm>
            <a:off x="6096000" y="0"/>
            <a:ext cx="6096000" cy="6858000"/>
          </a:xfrm>
          <a:solidFill>
            <a:schemeClr val="bg1">
              <a:lumMod val="75000"/>
            </a:schemeClr>
          </a:solidFill>
        </p:spPr>
        <p:txBody>
          <a:bodyPr bIns="2743200" anchor="ctr" anchorCtr="0"/>
          <a:lstStyle>
            <a:lvl1pPr marL="0" indent="0" algn="ctr">
              <a:buNone/>
              <a:defRPr sz="1200"/>
            </a:lvl1pPr>
          </a:lstStyle>
          <a:p>
            <a:r>
              <a:rPr lang="en-US"/>
              <a:t>Click to Add Photo</a:t>
            </a:r>
          </a:p>
        </p:txBody>
      </p:sp>
      <p:sp>
        <p:nvSpPr>
          <p:cNvPr id="9" name="Text Placeholder 3">
            <a:extLst>
              <a:ext uri="{FF2B5EF4-FFF2-40B4-BE49-F238E27FC236}">
                <a16:creationId xmlns:a16="http://schemas.microsoft.com/office/drawing/2014/main" id="{CEB07134-3C68-A24C-852D-70F78F1351E2}"/>
              </a:ext>
            </a:extLst>
          </p:cNvPr>
          <p:cNvSpPr>
            <a:spLocks noGrp="1"/>
          </p:cNvSpPr>
          <p:nvPr>
            <p:ph type="body" sz="quarter" idx="24" hasCustomPrompt="1"/>
          </p:nvPr>
        </p:nvSpPr>
        <p:spPr>
          <a:xfrm>
            <a:off x="276368" y="6251214"/>
            <a:ext cx="4916488" cy="348557"/>
          </a:xfrm>
        </p:spPr>
        <p:txBody>
          <a:bodyPr>
            <a:spAutoFit/>
          </a:bodyPr>
          <a:lstStyle>
            <a:lvl1pPr marL="0" indent="0">
              <a:buNone/>
              <a:defRPr sz="1800"/>
            </a:lvl1pPr>
          </a:lstStyle>
          <a:p>
            <a:pPr lvl="0"/>
            <a:r>
              <a:rPr lang="en-US"/>
              <a:t>Name, Title, Company</a:t>
            </a:r>
          </a:p>
        </p:txBody>
      </p:sp>
    </p:spTree>
    <p:extLst>
      <p:ext uri="{BB962C8B-B14F-4D97-AF65-F5344CB8AC3E}">
        <p14:creationId xmlns:p14="http://schemas.microsoft.com/office/powerpoint/2010/main" val="135077362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Long Quote &amp; Photo">
    <p:bg>
      <p:bgPr>
        <a:solidFill>
          <a:schemeClr val="bg2"/>
        </a:solidFill>
        <a:effectLst/>
      </p:bgPr>
    </p:bg>
    <p:spTree>
      <p:nvGrpSpPr>
        <p:cNvPr id="1" name=""/>
        <p:cNvGrpSpPr/>
        <p:nvPr/>
      </p:nvGrpSpPr>
      <p:grpSpPr>
        <a:xfrm>
          <a:off x="0" y="0"/>
          <a:ext cx="0" cy="0"/>
          <a:chOff x="0" y="0"/>
          <a:chExt cx="0" cy="0"/>
        </a:xfrm>
      </p:grpSpPr>
      <p:sp>
        <p:nvSpPr>
          <p:cNvPr id="10" name="Text Placeholder 4">
            <a:extLst>
              <a:ext uri="{FF2B5EF4-FFF2-40B4-BE49-F238E27FC236}">
                <a16:creationId xmlns:a16="http://schemas.microsoft.com/office/drawing/2014/main" id="{4BB19C53-64CF-46A0-B13A-39DA8FE8EF14}"/>
              </a:ext>
            </a:extLst>
          </p:cNvPr>
          <p:cNvSpPr>
            <a:spLocks noGrp="1"/>
          </p:cNvSpPr>
          <p:nvPr>
            <p:ph type="body" sz="quarter" idx="14" hasCustomPrompt="1"/>
          </p:nvPr>
        </p:nvSpPr>
        <p:spPr>
          <a:xfrm>
            <a:off x="282101" y="3803024"/>
            <a:ext cx="11612880" cy="2342949"/>
          </a:xfrm>
        </p:spPr>
        <p:txBody>
          <a:bodyPr>
            <a:spAutoFit/>
          </a:bodyPr>
          <a:lstStyle>
            <a:lvl1pPr marL="0" indent="0">
              <a:lnSpc>
                <a:spcPct val="125000"/>
              </a:lnSpc>
              <a:buNone/>
              <a:defRPr sz="6000">
                <a:latin typeface="+mj-lt"/>
              </a:defRPr>
            </a:lvl1pPr>
          </a:lstStyle>
          <a:p>
            <a:pPr lvl="0"/>
            <a:r>
              <a:rPr lang="en-US"/>
              <a:t>Long title, quote,</a:t>
            </a:r>
            <a:br>
              <a:rPr lang="en-US"/>
            </a:br>
            <a:r>
              <a:rPr lang="en-US"/>
              <a:t>or sentence</a:t>
            </a:r>
          </a:p>
        </p:txBody>
      </p:sp>
      <p:sp>
        <p:nvSpPr>
          <p:cNvPr id="11" name="Picture Placeholder 6">
            <a:extLst>
              <a:ext uri="{FF2B5EF4-FFF2-40B4-BE49-F238E27FC236}">
                <a16:creationId xmlns:a16="http://schemas.microsoft.com/office/drawing/2014/main" id="{0A422AB0-D9FE-7942-86F0-C5D4ABCC5EF5}"/>
              </a:ext>
            </a:extLst>
          </p:cNvPr>
          <p:cNvSpPr>
            <a:spLocks noGrp="1"/>
          </p:cNvSpPr>
          <p:nvPr>
            <p:ph type="pic" sz="quarter" idx="10" hasCustomPrompt="1"/>
          </p:nvPr>
        </p:nvSpPr>
        <p:spPr>
          <a:xfrm>
            <a:off x="0" y="1"/>
            <a:ext cx="12192000" cy="3896360"/>
          </a:xfrm>
          <a:solidFill>
            <a:schemeClr val="bg1">
              <a:lumMod val="75000"/>
            </a:schemeClr>
          </a:solidFill>
        </p:spPr>
        <p:txBody>
          <a:bodyPr bIns="914400" anchor="ctr" anchorCtr="0"/>
          <a:lstStyle>
            <a:lvl1pPr marL="0" indent="0" algn="ctr">
              <a:buNone/>
              <a:defRPr sz="1200"/>
            </a:lvl1pPr>
          </a:lstStyle>
          <a:p>
            <a:r>
              <a:rPr lang="en-US"/>
              <a:t>Click to Add Photo</a:t>
            </a:r>
          </a:p>
        </p:txBody>
      </p:sp>
      <p:sp>
        <p:nvSpPr>
          <p:cNvPr id="4" name="Text Placeholder 3">
            <a:extLst>
              <a:ext uri="{FF2B5EF4-FFF2-40B4-BE49-F238E27FC236}">
                <a16:creationId xmlns:a16="http://schemas.microsoft.com/office/drawing/2014/main" id="{312D5B01-CD02-6A47-BEE9-3A7D01D10B37}"/>
              </a:ext>
            </a:extLst>
          </p:cNvPr>
          <p:cNvSpPr>
            <a:spLocks noGrp="1"/>
          </p:cNvSpPr>
          <p:nvPr>
            <p:ph type="body" sz="quarter" idx="23" hasCustomPrompt="1"/>
          </p:nvPr>
        </p:nvSpPr>
        <p:spPr>
          <a:xfrm>
            <a:off x="282101" y="6249817"/>
            <a:ext cx="11612880" cy="348557"/>
          </a:xfrm>
        </p:spPr>
        <p:txBody>
          <a:bodyPr>
            <a:spAutoFit/>
          </a:bodyPr>
          <a:lstStyle>
            <a:lvl1pPr marL="0" indent="0">
              <a:buNone/>
              <a:defRPr sz="1800">
                <a:solidFill>
                  <a:schemeClr val="tx1"/>
                </a:solidFill>
              </a:defRPr>
            </a:lvl1pPr>
          </a:lstStyle>
          <a:p>
            <a:pPr lvl="0"/>
            <a:r>
              <a:rPr lang="en-US"/>
              <a:t>Small title would go here</a:t>
            </a:r>
          </a:p>
        </p:txBody>
      </p:sp>
      <p:grpSp>
        <p:nvGrpSpPr>
          <p:cNvPr id="2" name="Group 1">
            <a:extLst>
              <a:ext uri="{FF2B5EF4-FFF2-40B4-BE49-F238E27FC236}">
                <a16:creationId xmlns:a16="http://schemas.microsoft.com/office/drawing/2014/main" id="{93D0E37D-62CF-4523-8BF4-479A339275F5}"/>
              </a:ext>
            </a:extLst>
          </p:cNvPr>
          <p:cNvGrpSpPr/>
          <p:nvPr userDrawn="1"/>
        </p:nvGrpSpPr>
        <p:grpSpPr>
          <a:xfrm>
            <a:off x="-10408" y="5020144"/>
            <a:ext cx="12202408" cy="1147282"/>
            <a:chOff x="-10408" y="5115560"/>
            <a:chExt cx="12294704" cy="1147282"/>
          </a:xfrm>
        </p:grpSpPr>
        <p:cxnSp>
          <p:nvCxnSpPr>
            <p:cNvPr id="9" name="Straight Connector 8">
              <a:extLst>
                <a:ext uri="{FF2B5EF4-FFF2-40B4-BE49-F238E27FC236}">
                  <a16:creationId xmlns:a16="http://schemas.microsoft.com/office/drawing/2014/main" id="{7E6DDA52-105B-A244-911F-F4755ABFDBA4}"/>
                </a:ext>
              </a:extLst>
            </p:cNvPr>
            <p:cNvCxnSpPr/>
            <p:nvPr userDrawn="1"/>
          </p:nvCxnSpPr>
          <p:spPr>
            <a:xfrm>
              <a:off x="-10408" y="5115560"/>
              <a:ext cx="12294704"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02BAE2C-DFCB-0748-8E88-D33B4E54C0CD}"/>
                </a:ext>
              </a:extLst>
            </p:cNvPr>
            <p:cNvCxnSpPr/>
            <p:nvPr userDrawn="1"/>
          </p:nvCxnSpPr>
          <p:spPr>
            <a:xfrm>
              <a:off x="-10408" y="6262842"/>
              <a:ext cx="12294704"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2841428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Quote with White Type &amp; Photo">
    <p:bg>
      <p:bgPr>
        <a:solidFill>
          <a:schemeClr val="bg2"/>
        </a:solidFill>
        <a:effectLst/>
      </p:bgPr>
    </p:bg>
    <p:spTree>
      <p:nvGrpSpPr>
        <p:cNvPr id="1" name=""/>
        <p:cNvGrpSpPr/>
        <p:nvPr/>
      </p:nvGrpSpPr>
      <p:grpSpPr>
        <a:xfrm>
          <a:off x="0" y="0"/>
          <a:ext cx="0" cy="0"/>
          <a:chOff x="0" y="0"/>
          <a:chExt cx="0" cy="0"/>
        </a:xfrm>
      </p:grpSpPr>
      <p:sp>
        <p:nvSpPr>
          <p:cNvPr id="11" name="Picture Placeholder 6">
            <a:extLst>
              <a:ext uri="{FF2B5EF4-FFF2-40B4-BE49-F238E27FC236}">
                <a16:creationId xmlns:a16="http://schemas.microsoft.com/office/drawing/2014/main" id="{0A422AB0-D9FE-7942-86F0-C5D4ABCC5EF5}"/>
              </a:ext>
            </a:extLst>
          </p:cNvPr>
          <p:cNvSpPr>
            <a:spLocks noGrp="1"/>
          </p:cNvSpPr>
          <p:nvPr>
            <p:ph type="pic" sz="quarter" idx="10" hasCustomPrompt="1"/>
          </p:nvPr>
        </p:nvSpPr>
        <p:spPr>
          <a:xfrm>
            <a:off x="0" y="0"/>
            <a:ext cx="12192000" cy="6897757"/>
          </a:xfrm>
          <a:solidFill>
            <a:schemeClr val="bg1">
              <a:lumMod val="75000"/>
            </a:schemeClr>
          </a:solidFill>
        </p:spPr>
        <p:txBody>
          <a:bodyPr bIns="914400" anchor="ctr" anchorCtr="0"/>
          <a:lstStyle>
            <a:lvl1pPr marL="0" indent="0" algn="ctr">
              <a:buNone/>
              <a:defRPr sz="1200"/>
            </a:lvl1pPr>
          </a:lstStyle>
          <a:p>
            <a:r>
              <a:rPr lang="en-US"/>
              <a:t>Click to Add Photo</a:t>
            </a:r>
          </a:p>
        </p:txBody>
      </p:sp>
      <p:sp>
        <p:nvSpPr>
          <p:cNvPr id="10" name="Text Placeholder 4">
            <a:extLst>
              <a:ext uri="{FF2B5EF4-FFF2-40B4-BE49-F238E27FC236}">
                <a16:creationId xmlns:a16="http://schemas.microsoft.com/office/drawing/2014/main" id="{4BB19C53-64CF-46A0-B13A-39DA8FE8EF14}"/>
              </a:ext>
            </a:extLst>
          </p:cNvPr>
          <p:cNvSpPr>
            <a:spLocks noGrp="1"/>
          </p:cNvSpPr>
          <p:nvPr>
            <p:ph type="body" sz="quarter" idx="14" hasCustomPrompt="1"/>
          </p:nvPr>
        </p:nvSpPr>
        <p:spPr>
          <a:xfrm>
            <a:off x="282101" y="4111345"/>
            <a:ext cx="11612880" cy="1215717"/>
          </a:xfrm>
        </p:spPr>
        <p:txBody>
          <a:bodyPr>
            <a:spAutoFit/>
          </a:bodyPr>
          <a:lstStyle>
            <a:lvl1pPr marL="0" indent="0">
              <a:lnSpc>
                <a:spcPct val="90000"/>
              </a:lnSpc>
              <a:buNone/>
              <a:defRPr sz="4000">
                <a:solidFill>
                  <a:schemeClr val="bg1"/>
                </a:solidFill>
                <a:latin typeface="+mj-lt"/>
              </a:defRPr>
            </a:lvl1pPr>
          </a:lstStyle>
          <a:p>
            <a:pPr lvl="0"/>
            <a:r>
              <a:rPr lang="en-US"/>
              <a:t>Long title, quote,</a:t>
            </a:r>
            <a:br>
              <a:rPr lang="en-US"/>
            </a:br>
            <a:r>
              <a:rPr lang="en-US"/>
              <a:t>or sentence</a:t>
            </a:r>
          </a:p>
        </p:txBody>
      </p:sp>
      <p:sp>
        <p:nvSpPr>
          <p:cNvPr id="4" name="Text Placeholder 3">
            <a:extLst>
              <a:ext uri="{FF2B5EF4-FFF2-40B4-BE49-F238E27FC236}">
                <a16:creationId xmlns:a16="http://schemas.microsoft.com/office/drawing/2014/main" id="{312D5B01-CD02-6A47-BEE9-3A7D01D10B37}"/>
              </a:ext>
            </a:extLst>
          </p:cNvPr>
          <p:cNvSpPr>
            <a:spLocks noGrp="1"/>
          </p:cNvSpPr>
          <p:nvPr>
            <p:ph type="body" sz="quarter" idx="23" hasCustomPrompt="1"/>
          </p:nvPr>
        </p:nvSpPr>
        <p:spPr>
          <a:xfrm>
            <a:off x="293253" y="6251213"/>
            <a:ext cx="11612880" cy="291618"/>
          </a:xfrm>
        </p:spPr>
        <p:txBody>
          <a:bodyPr>
            <a:spAutoFit/>
          </a:bodyPr>
          <a:lstStyle>
            <a:lvl1pPr marL="0" indent="0">
              <a:buNone/>
              <a:defRPr sz="1400">
                <a:solidFill>
                  <a:schemeClr val="bg1"/>
                </a:solidFill>
              </a:defRPr>
            </a:lvl1pPr>
          </a:lstStyle>
          <a:p>
            <a:pPr lvl="0"/>
            <a:r>
              <a:rPr lang="en-US"/>
              <a:t>Small title would go here</a:t>
            </a:r>
          </a:p>
        </p:txBody>
      </p:sp>
    </p:spTree>
    <p:extLst>
      <p:ext uri="{BB962C8B-B14F-4D97-AF65-F5344CB8AC3E}">
        <p14:creationId xmlns:p14="http://schemas.microsoft.com/office/powerpoint/2010/main" val="343492140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Quote with Black Type &amp; Photo">
    <p:bg>
      <p:bgPr>
        <a:solidFill>
          <a:schemeClr val="bg2"/>
        </a:solidFill>
        <a:effectLst/>
      </p:bgPr>
    </p:bg>
    <p:spTree>
      <p:nvGrpSpPr>
        <p:cNvPr id="1" name=""/>
        <p:cNvGrpSpPr/>
        <p:nvPr/>
      </p:nvGrpSpPr>
      <p:grpSpPr>
        <a:xfrm>
          <a:off x="0" y="0"/>
          <a:ext cx="0" cy="0"/>
          <a:chOff x="0" y="0"/>
          <a:chExt cx="0" cy="0"/>
        </a:xfrm>
      </p:grpSpPr>
      <p:sp>
        <p:nvSpPr>
          <p:cNvPr id="11" name="Picture Placeholder 6">
            <a:extLst>
              <a:ext uri="{FF2B5EF4-FFF2-40B4-BE49-F238E27FC236}">
                <a16:creationId xmlns:a16="http://schemas.microsoft.com/office/drawing/2014/main" id="{0A422AB0-D9FE-7942-86F0-C5D4ABCC5EF5}"/>
              </a:ext>
            </a:extLst>
          </p:cNvPr>
          <p:cNvSpPr>
            <a:spLocks noGrp="1"/>
          </p:cNvSpPr>
          <p:nvPr>
            <p:ph type="pic" sz="quarter" idx="10" hasCustomPrompt="1"/>
          </p:nvPr>
        </p:nvSpPr>
        <p:spPr>
          <a:xfrm>
            <a:off x="0" y="2"/>
            <a:ext cx="12192000" cy="6857999"/>
          </a:xfrm>
          <a:solidFill>
            <a:schemeClr val="bg1">
              <a:lumMod val="75000"/>
            </a:schemeClr>
          </a:solidFill>
        </p:spPr>
        <p:txBody>
          <a:bodyPr bIns="914400" anchor="ctr" anchorCtr="0"/>
          <a:lstStyle>
            <a:lvl1pPr marL="0" indent="0" algn="ctr">
              <a:buNone/>
              <a:defRPr sz="1200"/>
            </a:lvl1pPr>
          </a:lstStyle>
          <a:p>
            <a:r>
              <a:rPr lang="en-US"/>
              <a:t>Click to Add Photo</a:t>
            </a:r>
          </a:p>
        </p:txBody>
      </p:sp>
      <p:sp>
        <p:nvSpPr>
          <p:cNvPr id="10" name="Text Placeholder 4">
            <a:extLst>
              <a:ext uri="{FF2B5EF4-FFF2-40B4-BE49-F238E27FC236}">
                <a16:creationId xmlns:a16="http://schemas.microsoft.com/office/drawing/2014/main" id="{4BB19C53-64CF-46A0-B13A-39DA8FE8EF14}"/>
              </a:ext>
            </a:extLst>
          </p:cNvPr>
          <p:cNvSpPr>
            <a:spLocks noGrp="1"/>
          </p:cNvSpPr>
          <p:nvPr>
            <p:ph type="body" sz="quarter" idx="14" hasCustomPrompt="1"/>
          </p:nvPr>
        </p:nvSpPr>
        <p:spPr>
          <a:xfrm>
            <a:off x="282101" y="4111345"/>
            <a:ext cx="11612880" cy="1215717"/>
          </a:xfrm>
        </p:spPr>
        <p:txBody>
          <a:bodyPr>
            <a:spAutoFit/>
          </a:bodyPr>
          <a:lstStyle>
            <a:lvl1pPr marL="0" indent="0">
              <a:lnSpc>
                <a:spcPct val="90000"/>
              </a:lnSpc>
              <a:buNone/>
              <a:defRPr sz="4000">
                <a:latin typeface="+mj-lt"/>
              </a:defRPr>
            </a:lvl1pPr>
          </a:lstStyle>
          <a:p>
            <a:pPr lvl="0"/>
            <a:r>
              <a:rPr lang="en-US"/>
              <a:t>Long title, quote,</a:t>
            </a:r>
            <a:br>
              <a:rPr lang="en-US"/>
            </a:br>
            <a:r>
              <a:rPr lang="en-US"/>
              <a:t>or sentence</a:t>
            </a:r>
          </a:p>
        </p:txBody>
      </p:sp>
      <p:sp>
        <p:nvSpPr>
          <p:cNvPr id="4" name="Text Placeholder 3">
            <a:extLst>
              <a:ext uri="{FF2B5EF4-FFF2-40B4-BE49-F238E27FC236}">
                <a16:creationId xmlns:a16="http://schemas.microsoft.com/office/drawing/2014/main" id="{312D5B01-CD02-6A47-BEE9-3A7D01D10B37}"/>
              </a:ext>
            </a:extLst>
          </p:cNvPr>
          <p:cNvSpPr>
            <a:spLocks noGrp="1"/>
          </p:cNvSpPr>
          <p:nvPr>
            <p:ph type="body" sz="quarter" idx="23" hasCustomPrompt="1"/>
          </p:nvPr>
        </p:nvSpPr>
        <p:spPr>
          <a:xfrm>
            <a:off x="293253" y="6251213"/>
            <a:ext cx="11612880" cy="291618"/>
          </a:xfrm>
        </p:spPr>
        <p:txBody>
          <a:bodyPr>
            <a:spAutoFit/>
          </a:bodyPr>
          <a:lstStyle>
            <a:lvl1pPr marL="0" indent="0">
              <a:buNone/>
              <a:defRPr sz="1400">
                <a:solidFill>
                  <a:schemeClr val="tx1"/>
                </a:solidFill>
              </a:defRPr>
            </a:lvl1pPr>
          </a:lstStyle>
          <a:p>
            <a:pPr lvl="0"/>
            <a:r>
              <a:rPr lang="en-US"/>
              <a:t>Small title would go here</a:t>
            </a:r>
          </a:p>
        </p:txBody>
      </p:sp>
    </p:spTree>
    <p:extLst>
      <p:ext uri="{BB962C8B-B14F-4D97-AF65-F5344CB8AC3E}">
        <p14:creationId xmlns:p14="http://schemas.microsoft.com/office/powerpoint/2010/main" val="223303910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Photo Only">
    <p:bg>
      <p:bgPr>
        <a:solidFill>
          <a:srgbClr val="E6E6E6"/>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B8FC0354-FF3E-4D42-A5FC-BC26485E9DBC}"/>
              </a:ext>
            </a:extLst>
          </p:cNvPr>
          <p:cNvSpPr>
            <a:spLocks noGrp="1"/>
          </p:cNvSpPr>
          <p:nvPr>
            <p:ph type="pic" sz="quarter" idx="10" hasCustomPrompt="1"/>
          </p:nvPr>
        </p:nvSpPr>
        <p:spPr>
          <a:xfrm>
            <a:off x="0" y="0"/>
            <a:ext cx="12192000" cy="6858000"/>
          </a:xfrm>
          <a:solidFill>
            <a:schemeClr val="bg1">
              <a:lumMod val="75000"/>
            </a:schemeClr>
          </a:solidFill>
        </p:spPr>
        <p:txBody>
          <a:bodyPr bIns="2743200" anchor="ctr" anchorCtr="0"/>
          <a:lstStyle>
            <a:lvl1pPr marL="0" indent="0" algn="ctr">
              <a:buNone/>
              <a:defRPr sz="1400"/>
            </a:lvl1pPr>
          </a:lstStyle>
          <a:p>
            <a:r>
              <a:rPr lang="en-US"/>
              <a:t>Click to Add Photo</a:t>
            </a:r>
          </a:p>
        </p:txBody>
      </p:sp>
    </p:spTree>
    <p:extLst>
      <p:ext uri="{BB962C8B-B14F-4D97-AF65-F5344CB8AC3E}">
        <p14:creationId xmlns:p14="http://schemas.microsoft.com/office/powerpoint/2010/main" val="339792883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Large Statistic">
    <p:bg>
      <p:bgPr>
        <a:solidFill>
          <a:schemeClr val="bg2"/>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E12723C-5406-0349-9FCB-4724CD8B3A53}"/>
              </a:ext>
            </a:extLst>
          </p:cNvPr>
          <p:cNvSpPr>
            <a:spLocks noGrp="1"/>
          </p:cNvSpPr>
          <p:nvPr>
            <p:ph type="body" sz="quarter" idx="11" hasCustomPrompt="1"/>
          </p:nvPr>
        </p:nvSpPr>
        <p:spPr>
          <a:xfrm>
            <a:off x="899319" y="1310878"/>
            <a:ext cx="10393363" cy="3626644"/>
          </a:xfrm>
        </p:spPr>
        <p:txBody>
          <a:bodyPr anchor="t" anchorCtr="0"/>
          <a:lstStyle>
            <a:lvl1pPr marL="0" indent="0" algn="ctr">
              <a:buNone/>
              <a:defRPr sz="29999">
                <a:solidFill>
                  <a:schemeClr val="tx1"/>
                </a:solidFill>
              </a:defRPr>
            </a:lvl1pPr>
          </a:lstStyle>
          <a:p>
            <a:pPr lvl="0"/>
            <a:r>
              <a:rPr lang="en-US"/>
              <a:t>100%</a:t>
            </a:r>
          </a:p>
        </p:txBody>
      </p:sp>
      <p:sp>
        <p:nvSpPr>
          <p:cNvPr id="3" name="Text Placeholder 2">
            <a:extLst>
              <a:ext uri="{FF2B5EF4-FFF2-40B4-BE49-F238E27FC236}">
                <a16:creationId xmlns:a16="http://schemas.microsoft.com/office/drawing/2014/main" id="{E6C5FC93-04CE-0248-B494-4EB15CE3FA63}"/>
              </a:ext>
            </a:extLst>
          </p:cNvPr>
          <p:cNvSpPr>
            <a:spLocks noGrp="1"/>
          </p:cNvSpPr>
          <p:nvPr>
            <p:ph type="body" sz="quarter" idx="12" hasCustomPrompt="1"/>
          </p:nvPr>
        </p:nvSpPr>
        <p:spPr>
          <a:xfrm>
            <a:off x="878305" y="5343525"/>
            <a:ext cx="10455443" cy="1270000"/>
          </a:xfrm>
        </p:spPr>
        <p:txBody>
          <a:bodyPr/>
          <a:lstStyle>
            <a:lvl1pPr marL="0" indent="0" algn="ctr">
              <a:buNone/>
              <a:defRPr sz="2800">
                <a:solidFill>
                  <a:schemeClr val="tx1"/>
                </a:solidFill>
              </a:defRPr>
            </a:lvl1pPr>
          </a:lstStyle>
          <a:p>
            <a:pPr lvl="0"/>
            <a:r>
              <a:rPr lang="en-US"/>
              <a:t>Secondary text goes here.</a:t>
            </a:r>
          </a:p>
        </p:txBody>
      </p:sp>
      <p:cxnSp>
        <p:nvCxnSpPr>
          <p:cNvPr id="6" name="Straight Connector 5">
            <a:extLst>
              <a:ext uri="{FF2B5EF4-FFF2-40B4-BE49-F238E27FC236}">
                <a16:creationId xmlns:a16="http://schemas.microsoft.com/office/drawing/2014/main" id="{97F32798-A1C4-B24E-A3C2-B2D66586077E}"/>
              </a:ext>
            </a:extLst>
          </p:cNvPr>
          <p:cNvCxnSpPr>
            <a:cxnSpLocks/>
          </p:cNvCxnSpPr>
          <p:nvPr userDrawn="1"/>
        </p:nvCxnSpPr>
        <p:spPr>
          <a:xfrm>
            <a:off x="-29817" y="4953000"/>
            <a:ext cx="1222181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9" name="Slide Number Placeholder 6">
            <a:extLst>
              <a:ext uri="{FF2B5EF4-FFF2-40B4-BE49-F238E27FC236}">
                <a16:creationId xmlns:a16="http://schemas.microsoft.com/office/drawing/2014/main" id="{127B2303-B8A8-4AB6-8445-0182B3B239BC}"/>
              </a:ext>
            </a:extLst>
          </p:cNvPr>
          <p:cNvSpPr>
            <a:spLocks noGrp="1"/>
          </p:cNvSpPr>
          <p:nvPr>
            <p:ph type="sldNum" sz="quarter" idx="13"/>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Tree>
    <p:extLst>
      <p:ext uri="{BB962C8B-B14F-4D97-AF65-F5344CB8AC3E}">
        <p14:creationId xmlns:p14="http://schemas.microsoft.com/office/powerpoint/2010/main" val="39789799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hank You Slide with Dark Photo Background">
    <p:bg>
      <p:bgPr>
        <a:solidFill>
          <a:schemeClr val="bg2"/>
        </a:solidFill>
        <a:effectLst/>
      </p:bgPr>
    </p:bg>
    <p:spTree>
      <p:nvGrpSpPr>
        <p:cNvPr id="1" name=""/>
        <p:cNvGrpSpPr/>
        <p:nvPr/>
      </p:nvGrpSpPr>
      <p:grpSpPr>
        <a:xfrm>
          <a:off x="0" y="0"/>
          <a:ext cx="0" cy="0"/>
          <a:chOff x="0" y="0"/>
          <a:chExt cx="0" cy="0"/>
        </a:xfrm>
      </p:grpSpPr>
      <p:sp>
        <p:nvSpPr>
          <p:cNvPr id="8" name="Picture Placeholder 2">
            <a:extLst>
              <a:ext uri="{FF2B5EF4-FFF2-40B4-BE49-F238E27FC236}">
                <a16:creationId xmlns:a16="http://schemas.microsoft.com/office/drawing/2014/main" id="{E5EE755C-97F0-4B69-962B-E045E881D196}"/>
              </a:ext>
            </a:extLst>
          </p:cNvPr>
          <p:cNvSpPr>
            <a:spLocks noGrp="1"/>
          </p:cNvSpPr>
          <p:nvPr>
            <p:ph type="pic" sz="quarter" idx="10"/>
          </p:nvPr>
        </p:nvSpPr>
        <p:spPr>
          <a:xfrm>
            <a:off x="0" y="0"/>
            <a:ext cx="12192000" cy="6858000"/>
          </a:xfrm>
          <a:solidFill>
            <a:schemeClr val="bg1">
              <a:lumMod val="65000"/>
            </a:schemeClr>
          </a:solidFill>
        </p:spPr>
        <p:txBody>
          <a:bodyPr/>
          <a:lstStyle>
            <a:lvl1pPr marL="0" indent="0">
              <a:buNone/>
              <a:defRPr sz="1600">
                <a:solidFill>
                  <a:schemeClr val="bg1"/>
                </a:solidFill>
              </a:defRPr>
            </a:lvl1pPr>
          </a:lstStyle>
          <a:p>
            <a:endParaRPr lang="en-US"/>
          </a:p>
        </p:txBody>
      </p:sp>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white">
          <a:xfrm>
            <a:off x="249583" y="116032"/>
            <a:ext cx="11612880" cy="3114060"/>
          </a:xfrm>
          <a:ln>
            <a:noFill/>
          </a:ln>
        </p:spPr>
        <p:txBody>
          <a:bodyPr/>
          <a:lstStyle>
            <a:lvl1pPr marL="0" indent="0">
              <a:lnSpc>
                <a:spcPct val="95000"/>
              </a:lnSpc>
              <a:buNone/>
              <a:defRPr sz="8000">
                <a:solidFill>
                  <a:schemeClr val="bg1"/>
                </a:solidFill>
                <a:latin typeface="+mj-lt"/>
              </a:defRPr>
            </a:lvl1pPr>
          </a:lstStyle>
          <a:p>
            <a:pPr lvl="0"/>
            <a:r>
              <a:rPr lang="en-US"/>
              <a:t>Thank You</a:t>
            </a:r>
          </a:p>
        </p:txBody>
      </p:sp>
    </p:spTree>
    <p:extLst>
      <p:ext uri="{BB962C8B-B14F-4D97-AF65-F5344CB8AC3E}">
        <p14:creationId xmlns:p14="http://schemas.microsoft.com/office/powerpoint/2010/main" val="63606320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ank You Slide with Light Photo Background">
    <p:bg>
      <p:bgPr>
        <a:solidFill>
          <a:schemeClr val="bg2"/>
        </a:solidFill>
        <a:effectLst/>
      </p:bgPr>
    </p:bg>
    <p:spTree>
      <p:nvGrpSpPr>
        <p:cNvPr id="1" name=""/>
        <p:cNvGrpSpPr/>
        <p:nvPr/>
      </p:nvGrpSpPr>
      <p:grpSpPr>
        <a:xfrm>
          <a:off x="0" y="0"/>
          <a:ext cx="0" cy="0"/>
          <a:chOff x="0" y="0"/>
          <a:chExt cx="0" cy="0"/>
        </a:xfrm>
      </p:grpSpPr>
      <p:sp>
        <p:nvSpPr>
          <p:cNvPr id="8" name="Picture Placeholder 2">
            <a:extLst>
              <a:ext uri="{FF2B5EF4-FFF2-40B4-BE49-F238E27FC236}">
                <a16:creationId xmlns:a16="http://schemas.microsoft.com/office/drawing/2014/main" id="{E5EE755C-97F0-4B69-962B-E045E881D196}"/>
              </a:ext>
            </a:extLst>
          </p:cNvPr>
          <p:cNvSpPr>
            <a:spLocks noGrp="1"/>
          </p:cNvSpPr>
          <p:nvPr>
            <p:ph type="pic" sz="quarter" idx="10"/>
          </p:nvPr>
        </p:nvSpPr>
        <p:spPr>
          <a:xfrm>
            <a:off x="0" y="0"/>
            <a:ext cx="12192000" cy="6858000"/>
          </a:xfrm>
          <a:solidFill>
            <a:schemeClr val="bg1">
              <a:lumMod val="65000"/>
            </a:schemeClr>
          </a:solidFill>
        </p:spPr>
        <p:txBody>
          <a:bodyPr/>
          <a:lstStyle>
            <a:lvl1pPr marL="0" indent="0">
              <a:buNone/>
              <a:defRPr sz="1600">
                <a:solidFill>
                  <a:schemeClr val="bg1"/>
                </a:solidFill>
              </a:defRPr>
            </a:lvl1pPr>
          </a:lstStyle>
          <a:p>
            <a:endParaRPr lang="en-US"/>
          </a:p>
        </p:txBody>
      </p:sp>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black">
          <a:xfrm>
            <a:off x="249583" y="116032"/>
            <a:ext cx="11612880" cy="3114060"/>
          </a:xfrm>
          <a:ln>
            <a:noFill/>
          </a:ln>
        </p:spPr>
        <p:txBody>
          <a:bodyPr/>
          <a:lstStyle>
            <a:lvl1pPr marL="0" indent="0">
              <a:lnSpc>
                <a:spcPct val="95000"/>
              </a:lnSpc>
              <a:buNone/>
              <a:defRPr sz="8000">
                <a:solidFill>
                  <a:schemeClr val="tx1"/>
                </a:solidFill>
                <a:latin typeface="+mj-lt"/>
              </a:defRPr>
            </a:lvl1pPr>
          </a:lstStyle>
          <a:p>
            <a:pPr lvl="0"/>
            <a:r>
              <a:rPr lang="en-US"/>
              <a:t>Thank You</a:t>
            </a:r>
          </a:p>
        </p:txBody>
      </p:sp>
    </p:spTree>
    <p:extLst>
      <p:ext uri="{BB962C8B-B14F-4D97-AF65-F5344CB8AC3E}">
        <p14:creationId xmlns:p14="http://schemas.microsoft.com/office/powerpoint/2010/main" val="164598363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hank You Slide with Blue Background">
    <p:bg>
      <p:bgPr>
        <a:solidFill>
          <a:schemeClr val="bg2"/>
        </a:solidFill>
        <a:effectLst/>
      </p:bgPr>
    </p:bg>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black">
          <a:xfrm>
            <a:off x="249583" y="116032"/>
            <a:ext cx="11612880" cy="3114060"/>
          </a:xfrm>
          <a:ln>
            <a:noFill/>
          </a:ln>
        </p:spPr>
        <p:txBody>
          <a:bodyPr/>
          <a:lstStyle>
            <a:lvl1pPr marL="0" indent="0">
              <a:lnSpc>
                <a:spcPct val="95000"/>
              </a:lnSpc>
              <a:buNone/>
              <a:defRPr sz="8000">
                <a:solidFill>
                  <a:schemeClr val="tx1"/>
                </a:solidFill>
                <a:latin typeface="+mj-lt"/>
              </a:defRPr>
            </a:lvl1pPr>
          </a:lstStyle>
          <a:p>
            <a:pPr lvl="0"/>
            <a:r>
              <a:rPr lang="en-US"/>
              <a:t>Thank You</a:t>
            </a:r>
          </a:p>
        </p:txBody>
      </p:sp>
      <p:cxnSp>
        <p:nvCxnSpPr>
          <p:cNvPr id="4" name="Straight Connector 3">
            <a:extLst>
              <a:ext uri="{FF2B5EF4-FFF2-40B4-BE49-F238E27FC236}">
                <a16:creationId xmlns:a16="http://schemas.microsoft.com/office/drawing/2014/main" id="{96AD1017-FE5C-470F-979A-B8E90BD767CE}"/>
              </a:ext>
            </a:extLst>
          </p:cNvPr>
          <p:cNvCxnSpPr>
            <a:cxnSpLocks/>
          </p:cNvCxnSpPr>
          <p:nvPr userDrawn="1"/>
        </p:nvCxnSpPr>
        <p:spPr bwMode="black">
          <a:xfrm>
            <a:off x="0" y="135353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6" name="logo">
            <a:extLst>
              <a:ext uri="{FF2B5EF4-FFF2-40B4-BE49-F238E27FC236}">
                <a16:creationId xmlns:a16="http://schemas.microsoft.com/office/drawing/2014/main" id="{F10EAB7B-87E2-481C-BCC7-ED1C587C1841}"/>
              </a:ext>
            </a:extLst>
          </p:cNvPr>
          <p:cNvSpPr>
            <a:spLocks noChangeAspect="1" noEditPoints="1"/>
          </p:cNvSpPr>
          <p:nvPr userDrawn="1"/>
        </p:nvSpPr>
        <p:spPr bwMode="gray">
          <a:xfrm>
            <a:off x="285243" y="5862686"/>
            <a:ext cx="722492" cy="722489"/>
          </a:xfrm>
          <a:custGeom>
            <a:avLst/>
            <a:gdLst>
              <a:gd name="T0" fmla="*/ 864 w 1728"/>
              <a:gd name="T1" fmla="*/ 1728 h 1728"/>
              <a:gd name="T2" fmla="*/ 838 w 1728"/>
              <a:gd name="T3" fmla="*/ 1728 h 1728"/>
              <a:gd name="T4" fmla="*/ 1015 w 1728"/>
              <a:gd name="T5" fmla="*/ 1243 h 1728"/>
              <a:gd name="T6" fmla="*/ 1258 w 1728"/>
              <a:gd name="T7" fmla="*/ 1243 h 1728"/>
              <a:gd name="T8" fmla="*/ 1362 w 1728"/>
              <a:gd name="T9" fmla="*/ 1170 h 1728"/>
              <a:gd name="T10" fmla="*/ 1554 w 1728"/>
              <a:gd name="T11" fmla="*/ 643 h 1728"/>
              <a:gd name="T12" fmla="*/ 1444 w 1728"/>
              <a:gd name="T13" fmla="*/ 487 h 1728"/>
              <a:gd name="T14" fmla="*/ 1107 w 1728"/>
              <a:gd name="T15" fmla="*/ 487 h 1728"/>
              <a:gd name="T16" fmla="*/ 824 w 1728"/>
              <a:gd name="T17" fmla="*/ 1264 h 1728"/>
              <a:gd name="T18" fmla="*/ 824 w 1728"/>
              <a:gd name="T19" fmla="*/ 1264 h 1728"/>
              <a:gd name="T20" fmla="*/ 664 w 1728"/>
              <a:gd name="T21" fmla="*/ 1705 h 1728"/>
              <a:gd name="T22" fmla="*/ 0 w 1728"/>
              <a:gd name="T23" fmla="*/ 864 h 1728"/>
              <a:gd name="T24" fmla="*/ 631 w 1728"/>
              <a:gd name="T25" fmla="*/ 32 h 1728"/>
              <a:gd name="T26" fmla="*/ 465 w 1728"/>
              <a:gd name="T27" fmla="*/ 487 h 1728"/>
              <a:gd name="T28" fmla="*/ 465 w 1728"/>
              <a:gd name="T29" fmla="*/ 487 h 1728"/>
              <a:gd name="T30" fmla="*/ 190 w 1728"/>
              <a:gd name="T31" fmla="*/ 1243 h 1728"/>
              <a:gd name="T32" fmla="*/ 373 w 1728"/>
              <a:gd name="T33" fmla="*/ 1243 h 1728"/>
              <a:gd name="T34" fmla="*/ 607 w 1728"/>
              <a:gd name="T35" fmla="*/ 600 h 1728"/>
              <a:gd name="T36" fmla="*/ 745 w 1728"/>
              <a:gd name="T37" fmla="*/ 600 h 1728"/>
              <a:gd name="T38" fmla="*/ 511 w 1728"/>
              <a:gd name="T39" fmla="*/ 1243 h 1728"/>
              <a:gd name="T40" fmla="*/ 694 w 1728"/>
              <a:gd name="T41" fmla="*/ 1243 h 1728"/>
              <a:gd name="T42" fmla="*/ 912 w 1728"/>
              <a:gd name="T43" fmla="*/ 643 h 1728"/>
              <a:gd name="T44" fmla="*/ 802 w 1728"/>
              <a:gd name="T45" fmla="*/ 487 h 1728"/>
              <a:gd name="T46" fmla="*/ 649 w 1728"/>
              <a:gd name="T47" fmla="*/ 487 h 1728"/>
              <a:gd name="T48" fmla="*/ 825 w 1728"/>
              <a:gd name="T49" fmla="*/ 1 h 1728"/>
              <a:gd name="T50" fmla="*/ 864 w 1728"/>
              <a:gd name="T51" fmla="*/ 0 h 1728"/>
              <a:gd name="T52" fmla="*/ 1728 w 1728"/>
              <a:gd name="T53" fmla="*/ 864 h 1728"/>
              <a:gd name="T54" fmla="*/ 864 w 1728"/>
              <a:gd name="T55" fmla="*/ 1728 h 1728"/>
              <a:gd name="T56" fmla="*/ 1387 w 1728"/>
              <a:gd name="T57" fmla="*/ 600 h 1728"/>
              <a:gd name="T58" fmla="*/ 1249 w 1728"/>
              <a:gd name="T59" fmla="*/ 600 h 1728"/>
              <a:gd name="T60" fmla="*/ 1057 w 1728"/>
              <a:gd name="T61" fmla="*/ 1129 h 1728"/>
              <a:gd name="T62" fmla="*/ 1194 w 1728"/>
              <a:gd name="T63" fmla="*/ 1129 h 1728"/>
              <a:gd name="T64" fmla="*/ 1387 w 1728"/>
              <a:gd name="T65" fmla="*/ 600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8" h="1728">
                <a:moveTo>
                  <a:pt x="864" y="1728"/>
                </a:moveTo>
                <a:cubicBezTo>
                  <a:pt x="856" y="1728"/>
                  <a:pt x="847" y="1728"/>
                  <a:pt x="838" y="1728"/>
                </a:cubicBezTo>
                <a:cubicBezTo>
                  <a:pt x="1015" y="1243"/>
                  <a:pt x="1015" y="1243"/>
                  <a:pt x="1015" y="1243"/>
                </a:cubicBezTo>
                <a:cubicBezTo>
                  <a:pt x="1258" y="1243"/>
                  <a:pt x="1258" y="1243"/>
                  <a:pt x="1258" y="1243"/>
                </a:cubicBezTo>
                <a:cubicBezTo>
                  <a:pt x="1301" y="1243"/>
                  <a:pt x="1347" y="1210"/>
                  <a:pt x="1362" y="1170"/>
                </a:cubicBezTo>
                <a:cubicBezTo>
                  <a:pt x="1554" y="643"/>
                  <a:pt x="1554" y="643"/>
                  <a:pt x="1554" y="643"/>
                </a:cubicBezTo>
                <a:cubicBezTo>
                  <a:pt x="1585" y="557"/>
                  <a:pt x="1536" y="487"/>
                  <a:pt x="1444" y="487"/>
                </a:cubicBezTo>
                <a:cubicBezTo>
                  <a:pt x="1107" y="487"/>
                  <a:pt x="1107" y="487"/>
                  <a:pt x="1107" y="487"/>
                </a:cubicBezTo>
                <a:cubicBezTo>
                  <a:pt x="824" y="1264"/>
                  <a:pt x="824" y="1264"/>
                  <a:pt x="824" y="1264"/>
                </a:cubicBezTo>
                <a:cubicBezTo>
                  <a:pt x="824" y="1264"/>
                  <a:pt x="824" y="1264"/>
                  <a:pt x="824" y="1264"/>
                </a:cubicBezTo>
                <a:cubicBezTo>
                  <a:pt x="664" y="1705"/>
                  <a:pt x="664" y="1705"/>
                  <a:pt x="664" y="1705"/>
                </a:cubicBezTo>
                <a:cubicBezTo>
                  <a:pt x="283" y="1614"/>
                  <a:pt x="0" y="1272"/>
                  <a:pt x="0" y="864"/>
                </a:cubicBezTo>
                <a:cubicBezTo>
                  <a:pt x="0" y="468"/>
                  <a:pt x="267" y="134"/>
                  <a:pt x="631" y="32"/>
                </a:cubicBezTo>
                <a:cubicBezTo>
                  <a:pt x="465" y="487"/>
                  <a:pt x="465" y="487"/>
                  <a:pt x="465" y="487"/>
                </a:cubicBezTo>
                <a:cubicBezTo>
                  <a:pt x="465" y="487"/>
                  <a:pt x="465" y="487"/>
                  <a:pt x="465" y="487"/>
                </a:cubicBezTo>
                <a:cubicBezTo>
                  <a:pt x="190" y="1243"/>
                  <a:pt x="190" y="1243"/>
                  <a:pt x="190" y="1243"/>
                </a:cubicBezTo>
                <a:cubicBezTo>
                  <a:pt x="373" y="1243"/>
                  <a:pt x="373" y="1243"/>
                  <a:pt x="373" y="1243"/>
                </a:cubicBezTo>
                <a:cubicBezTo>
                  <a:pt x="607" y="600"/>
                  <a:pt x="607" y="600"/>
                  <a:pt x="607" y="600"/>
                </a:cubicBezTo>
                <a:cubicBezTo>
                  <a:pt x="745" y="600"/>
                  <a:pt x="745" y="600"/>
                  <a:pt x="745" y="600"/>
                </a:cubicBezTo>
                <a:cubicBezTo>
                  <a:pt x="511" y="1243"/>
                  <a:pt x="511" y="1243"/>
                  <a:pt x="511" y="1243"/>
                </a:cubicBezTo>
                <a:cubicBezTo>
                  <a:pt x="694" y="1243"/>
                  <a:pt x="694" y="1243"/>
                  <a:pt x="694" y="1243"/>
                </a:cubicBezTo>
                <a:cubicBezTo>
                  <a:pt x="912" y="643"/>
                  <a:pt x="912" y="643"/>
                  <a:pt x="912" y="643"/>
                </a:cubicBezTo>
                <a:cubicBezTo>
                  <a:pt x="943" y="557"/>
                  <a:pt x="894" y="487"/>
                  <a:pt x="802" y="487"/>
                </a:cubicBezTo>
                <a:cubicBezTo>
                  <a:pt x="649" y="487"/>
                  <a:pt x="649" y="487"/>
                  <a:pt x="649" y="487"/>
                </a:cubicBezTo>
                <a:cubicBezTo>
                  <a:pt x="825" y="1"/>
                  <a:pt x="825" y="1"/>
                  <a:pt x="825" y="1"/>
                </a:cubicBezTo>
                <a:cubicBezTo>
                  <a:pt x="838" y="1"/>
                  <a:pt x="851" y="0"/>
                  <a:pt x="864" y="0"/>
                </a:cubicBezTo>
                <a:cubicBezTo>
                  <a:pt x="1341" y="0"/>
                  <a:pt x="1728" y="387"/>
                  <a:pt x="1728" y="864"/>
                </a:cubicBezTo>
                <a:cubicBezTo>
                  <a:pt x="1728" y="1341"/>
                  <a:pt x="1341" y="1728"/>
                  <a:pt x="864" y="1728"/>
                </a:cubicBezTo>
                <a:close/>
                <a:moveTo>
                  <a:pt x="1387" y="600"/>
                </a:moveTo>
                <a:cubicBezTo>
                  <a:pt x="1249" y="600"/>
                  <a:pt x="1249" y="600"/>
                  <a:pt x="1249" y="600"/>
                </a:cubicBezTo>
                <a:cubicBezTo>
                  <a:pt x="1057" y="1129"/>
                  <a:pt x="1057" y="1129"/>
                  <a:pt x="1057" y="1129"/>
                </a:cubicBezTo>
                <a:cubicBezTo>
                  <a:pt x="1194" y="1129"/>
                  <a:pt x="1194" y="1129"/>
                  <a:pt x="1194" y="1129"/>
                </a:cubicBezTo>
                <a:lnTo>
                  <a:pt x="1387" y="6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sz="1800"/>
          </a:p>
        </p:txBody>
      </p:sp>
    </p:spTree>
    <p:extLst>
      <p:ext uri="{BB962C8B-B14F-4D97-AF65-F5344CB8AC3E}">
        <p14:creationId xmlns:p14="http://schemas.microsoft.com/office/powerpoint/2010/main" val="1080059073"/>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Logo ">
    <p:bg>
      <p:bgPr>
        <a:solidFill>
          <a:schemeClr val="bg2"/>
        </a:solidFill>
        <a:effectLst/>
      </p:bgPr>
    </p:bg>
    <p:spTree>
      <p:nvGrpSpPr>
        <p:cNvPr id="1" name=""/>
        <p:cNvGrpSpPr/>
        <p:nvPr/>
      </p:nvGrpSpPr>
      <p:grpSpPr>
        <a:xfrm>
          <a:off x="0" y="0"/>
          <a:ext cx="0" cy="0"/>
          <a:chOff x="0" y="0"/>
          <a:chExt cx="0" cy="0"/>
        </a:xfrm>
      </p:grpSpPr>
      <p:sp>
        <p:nvSpPr>
          <p:cNvPr id="4" name="logo">
            <a:extLst>
              <a:ext uri="{FF2B5EF4-FFF2-40B4-BE49-F238E27FC236}">
                <a16:creationId xmlns:a16="http://schemas.microsoft.com/office/drawing/2014/main" id="{484E96F8-EFE7-4607-AF1C-0FB4EC8B18A7}"/>
              </a:ext>
            </a:extLst>
          </p:cNvPr>
          <p:cNvSpPr>
            <a:spLocks noChangeAspect="1" noEditPoints="1"/>
          </p:cNvSpPr>
          <p:nvPr userDrawn="1"/>
        </p:nvSpPr>
        <p:spPr bwMode="gray">
          <a:xfrm>
            <a:off x="4275618" y="1602475"/>
            <a:ext cx="3646141" cy="3646134"/>
          </a:xfrm>
          <a:custGeom>
            <a:avLst/>
            <a:gdLst>
              <a:gd name="T0" fmla="*/ 864 w 1728"/>
              <a:gd name="T1" fmla="*/ 1728 h 1728"/>
              <a:gd name="T2" fmla="*/ 838 w 1728"/>
              <a:gd name="T3" fmla="*/ 1728 h 1728"/>
              <a:gd name="T4" fmla="*/ 1015 w 1728"/>
              <a:gd name="T5" fmla="*/ 1243 h 1728"/>
              <a:gd name="T6" fmla="*/ 1258 w 1728"/>
              <a:gd name="T7" fmla="*/ 1243 h 1728"/>
              <a:gd name="T8" fmla="*/ 1362 w 1728"/>
              <a:gd name="T9" fmla="*/ 1170 h 1728"/>
              <a:gd name="T10" fmla="*/ 1554 w 1728"/>
              <a:gd name="T11" fmla="*/ 643 h 1728"/>
              <a:gd name="T12" fmla="*/ 1444 w 1728"/>
              <a:gd name="T13" fmla="*/ 487 h 1728"/>
              <a:gd name="T14" fmla="*/ 1107 w 1728"/>
              <a:gd name="T15" fmla="*/ 487 h 1728"/>
              <a:gd name="T16" fmla="*/ 824 w 1728"/>
              <a:gd name="T17" fmla="*/ 1264 h 1728"/>
              <a:gd name="T18" fmla="*/ 824 w 1728"/>
              <a:gd name="T19" fmla="*/ 1264 h 1728"/>
              <a:gd name="T20" fmla="*/ 664 w 1728"/>
              <a:gd name="T21" fmla="*/ 1705 h 1728"/>
              <a:gd name="T22" fmla="*/ 0 w 1728"/>
              <a:gd name="T23" fmla="*/ 864 h 1728"/>
              <a:gd name="T24" fmla="*/ 631 w 1728"/>
              <a:gd name="T25" fmla="*/ 32 h 1728"/>
              <a:gd name="T26" fmla="*/ 465 w 1728"/>
              <a:gd name="T27" fmla="*/ 487 h 1728"/>
              <a:gd name="T28" fmla="*/ 465 w 1728"/>
              <a:gd name="T29" fmla="*/ 487 h 1728"/>
              <a:gd name="T30" fmla="*/ 190 w 1728"/>
              <a:gd name="T31" fmla="*/ 1243 h 1728"/>
              <a:gd name="T32" fmla="*/ 373 w 1728"/>
              <a:gd name="T33" fmla="*/ 1243 h 1728"/>
              <a:gd name="T34" fmla="*/ 607 w 1728"/>
              <a:gd name="T35" fmla="*/ 600 h 1728"/>
              <a:gd name="T36" fmla="*/ 745 w 1728"/>
              <a:gd name="T37" fmla="*/ 600 h 1728"/>
              <a:gd name="T38" fmla="*/ 511 w 1728"/>
              <a:gd name="T39" fmla="*/ 1243 h 1728"/>
              <a:gd name="T40" fmla="*/ 694 w 1728"/>
              <a:gd name="T41" fmla="*/ 1243 h 1728"/>
              <a:gd name="T42" fmla="*/ 912 w 1728"/>
              <a:gd name="T43" fmla="*/ 643 h 1728"/>
              <a:gd name="T44" fmla="*/ 802 w 1728"/>
              <a:gd name="T45" fmla="*/ 487 h 1728"/>
              <a:gd name="T46" fmla="*/ 649 w 1728"/>
              <a:gd name="T47" fmla="*/ 487 h 1728"/>
              <a:gd name="T48" fmla="*/ 825 w 1728"/>
              <a:gd name="T49" fmla="*/ 1 h 1728"/>
              <a:gd name="T50" fmla="*/ 864 w 1728"/>
              <a:gd name="T51" fmla="*/ 0 h 1728"/>
              <a:gd name="T52" fmla="*/ 1728 w 1728"/>
              <a:gd name="T53" fmla="*/ 864 h 1728"/>
              <a:gd name="T54" fmla="*/ 864 w 1728"/>
              <a:gd name="T55" fmla="*/ 1728 h 1728"/>
              <a:gd name="T56" fmla="*/ 1387 w 1728"/>
              <a:gd name="T57" fmla="*/ 600 h 1728"/>
              <a:gd name="T58" fmla="*/ 1249 w 1728"/>
              <a:gd name="T59" fmla="*/ 600 h 1728"/>
              <a:gd name="T60" fmla="*/ 1057 w 1728"/>
              <a:gd name="T61" fmla="*/ 1129 h 1728"/>
              <a:gd name="T62" fmla="*/ 1194 w 1728"/>
              <a:gd name="T63" fmla="*/ 1129 h 1728"/>
              <a:gd name="T64" fmla="*/ 1387 w 1728"/>
              <a:gd name="T65" fmla="*/ 600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8" h="1728">
                <a:moveTo>
                  <a:pt x="864" y="1728"/>
                </a:moveTo>
                <a:cubicBezTo>
                  <a:pt x="856" y="1728"/>
                  <a:pt x="847" y="1728"/>
                  <a:pt x="838" y="1728"/>
                </a:cubicBezTo>
                <a:cubicBezTo>
                  <a:pt x="1015" y="1243"/>
                  <a:pt x="1015" y="1243"/>
                  <a:pt x="1015" y="1243"/>
                </a:cubicBezTo>
                <a:cubicBezTo>
                  <a:pt x="1258" y="1243"/>
                  <a:pt x="1258" y="1243"/>
                  <a:pt x="1258" y="1243"/>
                </a:cubicBezTo>
                <a:cubicBezTo>
                  <a:pt x="1301" y="1243"/>
                  <a:pt x="1347" y="1210"/>
                  <a:pt x="1362" y="1170"/>
                </a:cubicBezTo>
                <a:cubicBezTo>
                  <a:pt x="1554" y="643"/>
                  <a:pt x="1554" y="643"/>
                  <a:pt x="1554" y="643"/>
                </a:cubicBezTo>
                <a:cubicBezTo>
                  <a:pt x="1585" y="557"/>
                  <a:pt x="1536" y="487"/>
                  <a:pt x="1444" y="487"/>
                </a:cubicBezTo>
                <a:cubicBezTo>
                  <a:pt x="1107" y="487"/>
                  <a:pt x="1107" y="487"/>
                  <a:pt x="1107" y="487"/>
                </a:cubicBezTo>
                <a:cubicBezTo>
                  <a:pt x="824" y="1264"/>
                  <a:pt x="824" y="1264"/>
                  <a:pt x="824" y="1264"/>
                </a:cubicBezTo>
                <a:cubicBezTo>
                  <a:pt x="824" y="1264"/>
                  <a:pt x="824" y="1264"/>
                  <a:pt x="824" y="1264"/>
                </a:cubicBezTo>
                <a:cubicBezTo>
                  <a:pt x="664" y="1705"/>
                  <a:pt x="664" y="1705"/>
                  <a:pt x="664" y="1705"/>
                </a:cubicBezTo>
                <a:cubicBezTo>
                  <a:pt x="283" y="1614"/>
                  <a:pt x="0" y="1272"/>
                  <a:pt x="0" y="864"/>
                </a:cubicBezTo>
                <a:cubicBezTo>
                  <a:pt x="0" y="468"/>
                  <a:pt x="267" y="134"/>
                  <a:pt x="631" y="32"/>
                </a:cubicBezTo>
                <a:cubicBezTo>
                  <a:pt x="465" y="487"/>
                  <a:pt x="465" y="487"/>
                  <a:pt x="465" y="487"/>
                </a:cubicBezTo>
                <a:cubicBezTo>
                  <a:pt x="465" y="487"/>
                  <a:pt x="465" y="487"/>
                  <a:pt x="465" y="487"/>
                </a:cubicBezTo>
                <a:cubicBezTo>
                  <a:pt x="190" y="1243"/>
                  <a:pt x="190" y="1243"/>
                  <a:pt x="190" y="1243"/>
                </a:cubicBezTo>
                <a:cubicBezTo>
                  <a:pt x="373" y="1243"/>
                  <a:pt x="373" y="1243"/>
                  <a:pt x="373" y="1243"/>
                </a:cubicBezTo>
                <a:cubicBezTo>
                  <a:pt x="607" y="600"/>
                  <a:pt x="607" y="600"/>
                  <a:pt x="607" y="600"/>
                </a:cubicBezTo>
                <a:cubicBezTo>
                  <a:pt x="745" y="600"/>
                  <a:pt x="745" y="600"/>
                  <a:pt x="745" y="600"/>
                </a:cubicBezTo>
                <a:cubicBezTo>
                  <a:pt x="511" y="1243"/>
                  <a:pt x="511" y="1243"/>
                  <a:pt x="511" y="1243"/>
                </a:cubicBezTo>
                <a:cubicBezTo>
                  <a:pt x="694" y="1243"/>
                  <a:pt x="694" y="1243"/>
                  <a:pt x="694" y="1243"/>
                </a:cubicBezTo>
                <a:cubicBezTo>
                  <a:pt x="912" y="643"/>
                  <a:pt x="912" y="643"/>
                  <a:pt x="912" y="643"/>
                </a:cubicBezTo>
                <a:cubicBezTo>
                  <a:pt x="943" y="557"/>
                  <a:pt x="894" y="487"/>
                  <a:pt x="802" y="487"/>
                </a:cubicBezTo>
                <a:cubicBezTo>
                  <a:pt x="649" y="487"/>
                  <a:pt x="649" y="487"/>
                  <a:pt x="649" y="487"/>
                </a:cubicBezTo>
                <a:cubicBezTo>
                  <a:pt x="825" y="1"/>
                  <a:pt x="825" y="1"/>
                  <a:pt x="825" y="1"/>
                </a:cubicBezTo>
                <a:cubicBezTo>
                  <a:pt x="838" y="1"/>
                  <a:pt x="851" y="0"/>
                  <a:pt x="864" y="0"/>
                </a:cubicBezTo>
                <a:cubicBezTo>
                  <a:pt x="1341" y="0"/>
                  <a:pt x="1728" y="387"/>
                  <a:pt x="1728" y="864"/>
                </a:cubicBezTo>
                <a:cubicBezTo>
                  <a:pt x="1728" y="1341"/>
                  <a:pt x="1341" y="1728"/>
                  <a:pt x="864" y="1728"/>
                </a:cubicBezTo>
                <a:close/>
                <a:moveTo>
                  <a:pt x="1387" y="600"/>
                </a:moveTo>
                <a:cubicBezTo>
                  <a:pt x="1249" y="600"/>
                  <a:pt x="1249" y="600"/>
                  <a:pt x="1249" y="600"/>
                </a:cubicBezTo>
                <a:cubicBezTo>
                  <a:pt x="1057" y="1129"/>
                  <a:pt x="1057" y="1129"/>
                  <a:pt x="1057" y="1129"/>
                </a:cubicBezTo>
                <a:cubicBezTo>
                  <a:pt x="1194" y="1129"/>
                  <a:pt x="1194" y="1129"/>
                  <a:pt x="1194" y="1129"/>
                </a:cubicBezTo>
                <a:lnTo>
                  <a:pt x="1387" y="60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sz="1800"/>
          </a:p>
        </p:txBody>
      </p:sp>
    </p:spTree>
    <p:extLst>
      <p:ext uri="{BB962C8B-B14F-4D97-AF65-F5344CB8AC3E}">
        <p14:creationId xmlns:p14="http://schemas.microsoft.com/office/powerpoint/2010/main" val="23468583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Line Section Divider with White Type">
    <p:bg>
      <p:bgPr>
        <a:solidFill>
          <a:schemeClr val="accent4"/>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31C9D3BF-4DCA-4AB1-92E6-5A5DE1C0DF4A}"/>
              </a:ext>
            </a:extLst>
          </p:cNvPr>
          <p:cNvSpPr>
            <a:spLocks noGrp="1"/>
          </p:cNvSpPr>
          <p:nvPr>
            <p:ph type="pic" sz="quarter" idx="17" hasCustomPrompt="1"/>
          </p:nvPr>
        </p:nvSpPr>
        <p:spPr>
          <a:xfrm>
            <a:off x="0" y="0"/>
            <a:ext cx="12192000" cy="6858000"/>
          </a:xfrm>
          <a:solidFill>
            <a:schemeClr val="bg1">
              <a:lumMod val="75000"/>
            </a:schemeClr>
          </a:solidFill>
        </p:spPr>
        <p:txBody>
          <a:bodyPr tIns="0" rIns="0" bIns="914400" anchor="ctr" anchorCtr="0"/>
          <a:lstStyle>
            <a:lvl1pPr marL="0" indent="0" algn="ctr">
              <a:buNone/>
              <a:defRPr sz="1600">
                <a:solidFill>
                  <a:schemeClr val="bg1"/>
                </a:solidFill>
              </a:defRPr>
            </a:lvl1pPr>
          </a:lstStyle>
          <a:p>
            <a:r>
              <a:rPr lang="en-US"/>
              <a:t>Click icon to add photo</a:t>
            </a:r>
          </a:p>
        </p:txBody>
      </p:sp>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black">
          <a:xfrm>
            <a:off x="249583" y="3006311"/>
            <a:ext cx="11612880" cy="2607601"/>
          </a:xfrm>
          <a:ln>
            <a:noFill/>
          </a:ln>
        </p:spPr>
        <p:txBody>
          <a:bodyPr anchor="b" anchorCtr="0"/>
          <a:lstStyle>
            <a:lvl1pPr marL="0" indent="0">
              <a:lnSpc>
                <a:spcPct val="95000"/>
              </a:lnSpc>
              <a:buNone/>
              <a:defRPr sz="6000">
                <a:solidFill>
                  <a:schemeClr val="bg1"/>
                </a:solidFill>
                <a:latin typeface="+mj-lt"/>
              </a:defRPr>
            </a:lvl1pPr>
          </a:lstStyle>
          <a:p>
            <a:pPr lvl="0"/>
            <a:r>
              <a:rPr lang="en-US"/>
              <a:t>Two Line Section Divider</a:t>
            </a:r>
          </a:p>
        </p:txBody>
      </p:sp>
      <p:sp>
        <p:nvSpPr>
          <p:cNvPr id="4" name="Slide Number Placeholder 6">
            <a:extLst>
              <a:ext uri="{FF2B5EF4-FFF2-40B4-BE49-F238E27FC236}">
                <a16:creationId xmlns:a16="http://schemas.microsoft.com/office/drawing/2014/main" id="{A3DC3C1A-4614-4BB5-9349-A59A3DEF6102}"/>
              </a:ext>
            </a:extLst>
          </p:cNvPr>
          <p:cNvSpPr>
            <a:spLocks noGrp="1"/>
          </p:cNvSpPr>
          <p:nvPr>
            <p:ph type="sldNum" sz="quarter" idx="12"/>
          </p:nvPr>
        </p:nvSpPr>
        <p:spPr bwMode="black">
          <a:xfrm>
            <a:off x="298452" y="6457053"/>
            <a:ext cx="252409" cy="153888"/>
          </a:xfrm>
          <a:prstGeom prst="rect">
            <a:avLst/>
          </a:prstGeom>
        </p:spPr>
        <p:txBody>
          <a:bodyPr lIns="0" tIns="0" rIns="0" bIns="0" anchor="ctr" anchorCtr="0">
            <a:spAutoFit/>
          </a:bodyPr>
          <a:lstStyle>
            <a:lvl1pPr>
              <a:defRPr sz="1000">
                <a:solidFill>
                  <a:schemeClr val="bg1"/>
                </a:solidFill>
                <a:latin typeface="+mn-lt"/>
              </a:defRPr>
            </a:lvl1pPr>
          </a:lstStyle>
          <a:p>
            <a:fld id="{7EAD36D4-32FF-544B-9EC2-1F035E0F636E}" type="slidenum">
              <a:rPr lang="en-US" smtClean="0"/>
              <a:pPr/>
              <a:t>‹#›</a:t>
            </a:fld>
            <a:endParaRPr lang="en-US"/>
          </a:p>
        </p:txBody>
      </p:sp>
      <p:sp>
        <p:nvSpPr>
          <p:cNvPr id="5" name="Footer Placeholder 4">
            <a:extLst>
              <a:ext uri="{FF2B5EF4-FFF2-40B4-BE49-F238E27FC236}">
                <a16:creationId xmlns:a16="http://schemas.microsoft.com/office/drawing/2014/main" id="{A7ED06FC-B927-4762-B00A-CBB501EBE645}"/>
              </a:ext>
            </a:extLst>
          </p:cNvPr>
          <p:cNvSpPr>
            <a:spLocks noGrp="1"/>
          </p:cNvSpPr>
          <p:nvPr>
            <p:ph type="ftr" sz="quarter" idx="3"/>
          </p:nvPr>
        </p:nvSpPr>
        <p:spPr bwMode="black">
          <a:xfrm>
            <a:off x="621389" y="6462461"/>
            <a:ext cx="2489464" cy="153888"/>
          </a:xfrm>
          <a:prstGeom prst="rect">
            <a:avLst/>
          </a:prstGeom>
        </p:spPr>
        <p:txBody>
          <a:bodyPr vert="horz" lIns="0" tIns="0" rIns="0" bIns="0" rtlCol="0" anchor="b" anchorCtr="0"/>
          <a:lstStyle>
            <a:lvl1pPr algn="l">
              <a:defRPr sz="1000">
                <a:solidFill>
                  <a:schemeClr val="bg1"/>
                </a:solidFill>
              </a:defRPr>
            </a:lvl1pPr>
          </a:lstStyle>
          <a:p>
            <a:r>
              <a:rPr lang="en-US"/>
              <a:t>HP Private, Confidential for Internal Use Only</a:t>
            </a:r>
          </a:p>
        </p:txBody>
      </p:sp>
    </p:spTree>
    <p:extLst>
      <p:ext uri="{BB962C8B-B14F-4D97-AF65-F5344CB8AC3E}">
        <p14:creationId xmlns:p14="http://schemas.microsoft.com/office/powerpoint/2010/main" val="3286167931"/>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
        <p:nvSpPr>
          <p:cNvPr id="6" name="Slide Number Placeholder 6">
            <a:extLst>
              <a:ext uri="{FF2B5EF4-FFF2-40B4-BE49-F238E27FC236}">
                <a16:creationId xmlns:a16="http://schemas.microsoft.com/office/drawing/2014/main" id="{90B45F38-CFD5-466C-BE58-79F2F44D79E6}"/>
              </a:ext>
            </a:extLst>
          </p:cNvPr>
          <p:cNvSpPr>
            <a:spLocks noGrp="1"/>
          </p:cNvSpPr>
          <p:nvPr>
            <p:ph type="sldNum" sz="quarter" idx="12"/>
          </p:nvPr>
        </p:nvSpPr>
        <p:spPr>
          <a:xfrm>
            <a:off x="298452" y="6457053"/>
            <a:ext cx="252409" cy="153888"/>
          </a:xfrm>
          <a:prstGeom prst="rect">
            <a:avLst/>
          </a:prstGeom>
        </p:spPr>
        <p:txBody>
          <a:bodyPr lIns="0" tIns="0" rIns="0" bIns="0" anchor="ctr" anchorCtr="0">
            <a:spAutoFit/>
          </a:bodyPr>
          <a:lstStyle>
            <a:lvl1pPr>
              <a:defRPr sz="1000">
                <a:latin typeface="+mn-lt"/>
              </a:defRPr>
            </a:lvl1pPr>
          </a:lstStyle>
          <a:p>
            <a:pPr algn="l"/>
            <a:fld id="{7EAD36D4-32FF-544B-9EC2-1F035E0F636E}" type="slidenum">
              <a:rPr lang="en-US" smtClean="0">
                <a:solidFill>
                  <a:schemeClr val="tx1"/>
                </a:solidFill>
              </a:rPr>
              <a:pPr algn="l"/>
              <a:t>‹#›</a:t>
            </a:fld>
            <a:endParaRPr lang="en-US">
              <a:solidFill>
                <a:schemeClr val="tx1"/>
              </a:solidFill>
            </a:endParaRPr>
          </a:p>
        </p:txBody>
      </p:sp>
    </p:spTree>
    <p:extLst>
      <p:ext uri="{BB962C8B-B14F-4D97-AF65-F5344CB8AC3E}">
        <p14:creationId xmlns:p14="http://schemas.microsoft.com/office/powerpoint/2010/main" val="3976641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One Line Section Divider with Black Type">
    <p:bg>
      <p:bgPr>
        <a:solidFill>
          <a:schemeClr val="accent4"/>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31C9D3BF-4DCA-4AB1-92E6-5A5DE1C0DF4A}"/>
              </a:ext>
            </a:extLst>
          </p:cNvPr>
          <p:cNvSpPr>
            <a:spLocks noGrp="1"/>
          </p:cNvSpPr>
          <p:nvPr>
            <p:ph type="pic" sz="quarter" idx="17" hasCustomPrompt="1"/>
          </p:nvPr>
        </p:nvSpPr>
        <p:spPr>
          <a:xfrm>
            <a:off x="0" y="0"/>
            <a:ext cx="12192000" cy="6858000"/>
          </a:xfrm>
          <a:solidFill>
            <a:schemeClr val="bg1">
              <a:lumMod val="75000"/>
            </a:schemeClr>
          </a:solidFill>
        </p:spPr>
        <p:txBody>
          <a:bodyPr tIns="0" rIns="0" bIns="914400" anchor="ctr" anchorCtr="0"/>
          <a:lstStyle>
            <a:lvl1pPr marL="0" indent="0" algn="ctr">
              <a:buNone/>
              <a:defRPr sz="1600">
                <a:solidFill>
                  <a:schemeClr val="bg1"/>
                </a:solidFill>
              </a:defRPr>
            </a:lvl1pPr>
          </a:lstStyle>
          <a:p>
            <a:r>
              <a:rPr lang="en-US"/>
              <a:t>Click icon to add photo</a:t>
            </a:r>
          </a:p>
        </p:txBody>
      </p:sp>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black">
          <a:xfrm>
            <a:off x="249583" y="2135967"/>
            <a:ext cx="11612880" cy="2607601"/>
          </a:xfrm>
          <a:ln>
            <a:noFill/>
          </a:ln>
        </p:spPr>
        <p:txBody>
          <a:bodyPr anchor="b" anchorCtr="0"/>
          <a:lstStyle>
            <a:lvl1pPr marL="0" indent="0">
              <a:lnSpc>
                <a:spcPct val="95000"/>
              </a:lnSpc>
              <a:buNone/>
              <a:defRPr sz="6000">
                <a:solidFill>
                  <a:schemeClr val="tx1"/>
                </a:solidFill>
                <a:latin typeface="+mj-lt"/>
              </a:defRPr>
            </a:lvl1pPr>
          </a:lstStyle>
          <a:p>
            <a:pPr lvl="0"/>
            <a:r>
              <a:rPr lang="en-US"/>
              <a:t>One Line Section Divider</a:t>
            </a:r>
          </a:p>
        </p:txBody>
      </p:sp>
      <p:sp>
        <p:nvSpPr>
          <p:cNvPr id="4" name="Slide Number Placeholder 6">
            <a:extLst>
              <a:ext uri="{FF2B5EF4-FFF2-40B4-BE49-F238E27FC236}">
                <a16:creationId xmlns:a16="http://schemas.microsoft.com/office/drawing/2014/main" id="{A3DC3C1A-4614-4BB5-9349-A59A3DEF6102}"/>
              </a:ext>
            </a:extLst>
          </p:cNvPr>
          <p:cNvSpPr>
            <a:spLocks noGrp="1"/>
          </p:cNvSpPr>
          <p:nvPr>
            <p:ph type="sldNum" sz="quarter" idx="12"/>
          </p:nvPr>
        </p:nvSpPr>
        <p:spPr bwMode="black">
          <a:xfrm>
            <a:off x="298452" y="6457053"/>
            <a:ext cx="252409" cy="153888"/>
          </a:xfrm>
          <a:prstGeom prst="rect">
            <a:avLst/>
          </a:prstGeom>
        </p:spPr>
        <p:txBody>
          <a:bodyPr lIns="0" tIns="0" rIns="0" bIns="0" anchor="ctr" anchorCtr="0">
            <a:spAutoFit/>
          </a:bodyPr>
          <a:lstStyle>
            <a:lvl1pPr>
              <a:defRPr sz="1000">
                <a:solidFill>
                  <a:schemeClr val="tx1"/>
                </a:solidFill>
                <a:latin typeface="+mn-lt"/>
              </a:defRPr>
            </a:lvl1pPr>
          </a:lstStyle>
          <a:p>
            <a:fld id="{7EAD36D4-32FF-544B-9EC2-1F035E0F636E}" type="slidenum">
              <a:rPr lang="en-US" smtClean="0"/>
              <a:pPr/>
              <a:t>‹#›</a:t>
            </a:fld>
            <a:endParaRPr lang="en-US"/>
          </a:p>
        </p:txBody>
      </p:sp>
      <p:sp>
        <p:nvSpPr>
          <p:cNvPr id="5" name="Footer Placeholder 4">
            <a:extLst>
              <a:ext uri="{FF2B5EF4-FFF2-40B4-BE49-F238E27FC236}">
                <a16:creationId xmlns:a16="http://schemas.microsoft.com/office/drawing/2014/main" id="{A7ED06FC-B927-4762-B00A-CBB501EBE645}"/>
              </a:ext>
            </a:extLst>
          </p:cNvPr>
          <p:cNvSpPr>
            <a:spLocks noGrp="1"/>
          </p:cNvSpPr>
          <p:nvPr>
            <p:ph type="ftr" sz="quarter" idx="3"/>
          </p:nvPr>
        </p:nvSpPr>
        <p:spPr bwMode="black">
          <a:xfrm>
            <a:off x="621389" y="6462461"/>
            <a:ext cx="2489464" cy="153888"/>
          </a:xfrm>
          <a:prstGeom prst="rect">
            <a:avLst/>
          </a:prstGeom>
        </p:spPr>
        <p:txBody>
          <a:bodyPr vert="horz" lIns="0" tIns="0" rIns="0" bIns="0" rtlCol="0" anchor="b" anchorCtr="0"/>
          <a:lstStyle>
            <a:lvl1pPr algn="l">
              <a:defRPr sz="1000">
                <a:solidFill>
                  <a:schemeClr val="tx1"/>
                </a:solidFill>
              </a:defRPr>
            </a:lvl1pPr>
          </a:lstStyle>
          <a:p>
            <a:r>
              <a:rPr lang="en-US"/>
              <a:t>HP Private, Confidential for Internal Use Only</a:t>
            </a:r>
          </a:p>
        </p:txBody>
      </p:sp>
    </p:spTree>
    <p:extLst>
      <p:ext uri="{BB962C8B-B14F-4D97-AF65-F5344CB8AC3E}">
        <p14:creationId xmlns:p14="http://schemas.microsoft.com/office/powerpoint/2010/main" val="42786255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Line Section Divider with Black Type">
    <p:bg>
      <p:bgPr>
        <a:solidFill>
          <a:schemeClr val="accent4"/>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31C9D3BF-4DCA-4AB1-92E6-5A5DE1C0DF4A}"/>
              </a:ext>
            </a:extLst>
          </p:cNvPr>
          <p:cNvSpPr>
            <a:spLocks noGrp="1"/>
          </p:cNvSpPr>
          <p:nvPr>
            <p:ph type="pic" sz="quarter" idx="17" hasCustomPrompt="1"/>
          </p:nvPr>
        </p:nvSpPr>
        <p:spPr>
          <a:xfrm>
            <a:off x="0" y="0"/>
            <a:ext cx="12192000" cy="6858000"/>
          </a:xfrm>
          <a:solidFill>
            <a:schemeClr val="bg1">
              <a:lumMod val="75000"/>
            </a:schemeClr>
          </a:solidFill>
        </p:spPr>
        <p:txBody>
          <a:bodyPr tIns="0" rIns="0" bIns="914400" anchor="ctr" anchorCtr="0"/>
          <a:lstStyle>
            <a:lvl1pPr marL="0" indent="0" algn="ctr">
              <a:buNone/>
              <a:defRPr sz="1600">
                <a:solidFill>
                  <a:schemeClr val="bg1"/>
                </a:solidFill>
              </a:defRPr>
            </a:lvl1pPr>
          </a:lstStyle>
          <a:p>
            <a:r>
              <a:rPr lang="en-US"/>
              <a:t>Click icon to add photo</a:t>
            </a:r>
          </a:p>
        </p:txBody>
      </p:sp>
      <p:sp>
        <p:nvSpPr>
          <p:cNvPr id="18" name="Text Placeholder 17">
            <a:extLst>
              <a:ext uri="{FF2B5EF4-FFF2-40B4-BE49-F238E27FC236}">
                <a16:creationId xmlns:a16="http://schemas.microsoft.com/office/drawing/2014/main" id="{690F1D17-0478-7E46-B194-96F1D9A73358}"/>
              </a:ext>
            </a:extLst>
          </p:cNvPr>
          <p:cNvSpPr>
            <a:spLocks noGrp="1"/>
          </p:cNvSpPr>
          <p:nvPr>
            <p:ph type="body" sz="quarter" idx="16" hasCustomPrompt="1"/>
          </p:nvPr>
        </p:nvSpPr>
        <p:spPr bwMode="black">
          <a:xfrm>
            <a:off x="249583" y="3006311"/>
            <a:ext cx="11612880" cy="2607601"/>
          </a:xfrm>
          <a:ln>
            <a:noFill/>
          </a:ln>
        </p:spPr>
        <p:txBody>
          <a:bodyPr anchor="b" anchorCtr="0"/>
          <a:lstStyle>
            <a:lvl1pPr marL="0" indent="0">
              <a:lnSpc>
                <a:spcPct val="95000"/>
              </a:lnSpc>
              <a:buNone/>
              <a:defRPr sz="6000">
                <a:solidFill>
                  <a:schemeClr val="tx1"/>
                </a:solidFill>
                <a:latin typeface="+mj-lt"/>
              </a:defRPr>
            </a:lvl1pPr>
          </a:lstStyle>
          <a:p>
            <a:pPr lvl="0"/>
            <a:r>
              <a:rPr lang="en-US"/>
              <a:t>Two Line Section Divider</a:t>
            </a:r>
          </a:p>
        </p:txBody>
      </p:sp>
      <p:sp>
        <p:nvSpPr>
          <p:cNvPr id="4" name="Slide Number Placeholder 6">
            <a:extLst>
              <a:ext uri="{FF2B5EF4-FFF2-40B4-BE49-F238E27FC236}">
                <a16:creationId xmlns:a16="http://schemas.microsoft.com/office/drawing/2014/main" id="{A3DC3C1A-4614-4BB5-9349-A59A3DEF6102}"/>
              </a:ext>
            </a:extLst>
          </p:cNvPr>
          <p:cNvSpPr>
            <a:spLocks noGrp="1"/>
          </p:cNvSpPr>
          <p:nvPr>
            <p:ph type="sldNum" sz="quarter" idx="12"/>
          </p:nvPr>
        </p:nvSpPr>
        <p:spPr bwMode="black">
          <a:xfrm>
            <a:off x="298452" y="6457053"/>
            <a:ext cx="252409" cy="153888"/>
          </a:xfrm>
          <a:prstGeom prst="rect">
            <a:avLst/>
          </a:prstGeom>
        </p:spPr>
        <p:txBody>
          <a:bodyPr lIns="0" tIns="0" rIns="0" bIns="0" anchor="ctr" anchorCtr="0">
            <a:spAutoFit/>
          </a:bodyPr>
          <a:lstStyle>
            <a:lvl1pPr>
              <a:defRPr sz="1000">
                <a:solidFill>
                  <a:schemeClr val="tx1"/>
                </a:solidFill>
                <a:latin typeface="+mn-lt"/>
              </a:defRPr>
            </a:lvl1pPr>
          </a:lstStyle>
          <a:p>
            <a:fld id="{7EAD36D4-32FF-544B-9EC2-1F035E0F636E}" type="slidenum">
              <a:rPr lang="en-US" smtClean="0"/>
              <a:pPr/>
              <a:t>‹#›</a:t>
            </a:fld>
            <a:endParaRPr lang="en-US"/>
          </a:p>
        </p:txBody>
      </p:sp>
      <p:sp>
        <p:nvSpPr>
          <p:cNvPr id="5" name="Footer Placeholder 4">
            <a:extLst>
              <a:ext uri="{FF2B5EF4-FFF2-40B4-BE49-F238E27FC236}">
                <a16:creationId xmlns:a16="http://schemas.microsoft.com/office/drawing/2014/main" id="{A7ED06FC-B927-4762-B00A-CBB501EBE645}"/>
              </a:ext>
            </a:extLst>
          </p:cNvPr>
          <p:cNvSpPr>
            <a:spLocks noGrp="1"/>
          </p:cNvSpPr>
          <p:nvPr>
            <p:ph type="ftr" sz="quarter" idx="3"/>
          </p:nvPr>
        </p:nvSpPr>
        <p:spPr bwMode="black">
          <a:xfrm>
            <a:off x="621389" y="6462461"/>
            <a:ext cx="2489464" cy="153888"/>
          </a:xfrm>
          <a:prstGeom prst="rect">
            <a:avLst/>
          </a:prstGeom>
        </p:spPr>
        <p:txBody>
          <a:bodyPr vert="horz" lIns="0" tIns="0" rIns="0" bIns="0" rtlCol="0" anchor="b" anchorCtr="0"/>
          <a:lstStyle>
            <a:lvl1pPr algn="l">
              <a:defRPr sz="1000">
                <a:solidFill>
                  <a:schemeClr val="tx1"/>
                </a:solidFill>
              </a:defRPr>
            </a:lvl1pPr>
          </a:lstStyle>
          <a:p>
            <a:r>
              <a:rPr lang="en-US"/>
              <a:t>HP Private, Confidential for Internal Use Only</a:t>
            </a:r>
          </a:p>
        </p:txBody>
      </p:sp>
    </p:spTree>
    <p:extLst>
      <p:ext uri="{BB962C8B-B14F-4D97-AF65-F5344CB8AC3E}">
        <p14:creationId xmlns:p14="http://schemas.microsoft.com/office/powerpoint/2010/main" val="14770688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3.xml"/><Relationship Id="rId18" Type="http://schemas.openxmlformats.org/officeDocument/2006/relationships/slideLayout" Target="../slideLayouts/slideLayout48.xml"/><Relationship Id="rId26" Type="http://schemas.openxmlformats.org/officeDocument/2006/relationships/slideLayout" Target="../slideLayouts/slideLayout56.xml"/><Relationship Id="rId39" Type="http://schemas.openxmlformats.org/officeDocument/2006/relationships/slideLayout" Target="../slideLayouts/slideLayout69.xml"/><Relationship Id="rId21" Type="http://schemas.openxmlformats.org/officeDocument/2006/relationships/slideLayout" Target="../slideLayouts/slideLayout51.xml"/><Relationship Id="rId34" Type="http://schemas.openxmlformats.org/officeDocument/2006/relationships/slideLayout" Target="../slideLayouts/slideLayout64.xml"/><Relationship Id="rId7" Type="http://schemas.openxmlformats.org/officeDocument/2006/relationships/slideLayout" Target="../slideLayouts/slideLayout37.xml"/><Relationship Id="rId2" Type="http://schemas.openxmlformats.org/officeDocument/2006/relationships/slideLayout" Target="../slideLayouts/slideLayout32.xml"/><Relationship Id="rId16" Type="http://schemas.openxmlformats.org/officeDocument/2006/relationships/slideLayout" Target="../slideLayouts/slideLayout46.xml"/><Relationship Id="rId20" Type="http://schemas.openxmlformats.org/officeDocument/2006/relationships/slideLayout" Target="../slideLayouts/slideLayout50.xml"/><Relationship Id="rId29" Type="http://schemas.openxmlformats.org/officeDocument/2006/relationships/slideLayout" Target="../slideLayouts/slideLayout59.xml"/><Relationship Id="rId41" Type="http://schemas.openxmlformats.org/officeDocument/2006/relationships/theme" Target="../theme/theme2.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slideLayout" Target="../slideLayouts/slideLayout41.xml"/><Relationship Id="rId24" Type="http://schemas.openxmlformats.org/officeDocument/2006/relationships/slideLayout" Target="../slideLayouts/slideLayout54.xml"/><Relationship Id="rId32" Type="http://schemas.openxmlformats.org/officeDocument/2006/relationships/slideLayout" Target="../slideLayouts/slideLayout62.xml"/><Relationship Id="rId37" Type="http://schemas.openxmlformats.org/officeDocument/2006/relationships/slideLayout" Target="../slideLayouts/slideLayout67.xml"/><Relationship Id="rId40" Type="http://schemas.openxmlformats.org/officeDocument/2006/relationships/slideLayout" Target="../slideLayouts/slideLayout70.xml"/><Relationship Id="rId5" Type="http://schemas.openxmlformats.org/officeDocument/2006/relationships/slideLayout" Target="../slideLayouts/slideLayout35.xml"/><Relationship Id="rId15" Type="http://schemas.openxmlformats.org/officeDocument/2006/relationships/slideLayout" Target="../slideLayouts/slideLayout45.xml"/><Relationship Id="rId23" Type="http://schemas.openxmlformats.org/officeDocument/2006/relationships/slideLayout" Target="../slideLayouts/slideLayout53.xml"/><Relationship Id="rId28" Type="http://schemas.openxmlformats.org/officeDocument/2006/relationships/slideLayout" Target="../slideLayouts/slideLayout58.xml"/><Relationship Id="rId36" Type="http://schemas.openxmlformats.org/officeDocument/2006/relationships/slideLayout" Target="../slideLayouts/slideLayout66.xml"/><Relationship Id="rId10" Type="http://schemas.openxmlformats.org/officeDocument/2006/relationships/slideLayout" Target="../slideLayouts/slideLayout40.xml"/><Relationship Id="rId19" Type="http://schemas.openxmlformats.org/officeDocument/2006/relationships/slideLayout" Target="../slideLayouts/slideLayout49.xml"/><Relationship Id="rId31" Type="http://schemas.openxmlformats.org/officeDocument/2006/relationships/slideLayout" Target="../slideLayouts/slideLayout61.xml"/><Relationship Id="rId4" Type="http://schemas.openxmlformats.org/officeDocument/2006/relationships/slideLayout" Target="../slideLayouts/slideLayout34.xml"/><Relationship Id="rId9" Type="http://schemas.openxmlformats.org/officeDocument/2006/relationships/slideLayout" Target="../slideLayouts/slideLayout39.xml"/><Relationship Id="rId14" Type="http://schemas.openxmlformats.org/officeDocument/2006/relationships/slideLayout" Target="../slideLayouts/slideLayout44.xml"/><Relationship Id="rId22" Type="http://schemas.openxmlformats.org/officeDocument/2006/relationships/slideLayout" Target="../slideLayouts/slideLayout52.xml"/><Relationship Id="rId27" Type="http://schemas.openxmlformats.org/officeDocument/2006/relationships/slideLayout" Target="../slideLayouts/slideLayout57.xml"/><Relationship Id="rId30" Type="http://schemas.openxmlformats.org/officeDocument/2006/relationships/slideLayout" Target="../slideLayouts/slideLayout60.xml"/><Relationship Id="rId35" Type="http://schemas.openxmlformats.org/officeDocument/2006/relationships/slideLayout" Target="../slideLayouts/slideLayout65.xml"/><Relationship Id="rId8" Type="http://schemas.openxmlformats.org/officeDocument/2006/relationships/slideLayout" Target="../slideLayouts/slideLayout38.xml"/><Relationship Id="rId3" Type="http://schemas.openxmlformats.org/officeDocument/2006/relationships/slideLayout" Target="../slideLayouts/slideLayout33.xml"/><Relationship Id="rId12" Type="http://schemas.openxmlformats.org/officeDocument/2006/relationships/slideLayout" Target="../slideLayouts/slideLayout42.xml"/><Relationship Id="rId17" Type="http://schemas.openxmlformats.org/officeDocument/2006/relationships/slideLayout" Target="../slideLayouts/slideLayout47.xml"/><Relationship Id="rId25" Type="http://schemas.openxmlformats.org/officeDocument/2006/relationships/slideLayout" Target="../slideLayouts/slideLayout55.xml"/><Relationship Id="rId33" Type="http://schemas.openxmlformats.org/officeDocument/2006/relationships/slideLayout" Target="../slideLayouts/slideLayout63.xml"/><Relationship Id="rId38" Type="http://schemas.openxmlformats.org/officeDocument/2006/relationships/slideLayout" Target="../slideLayouts/slideLayout6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Footer Placeholder 6">
            <a:extLst>
              <a:ext uri="{FF2B5EF4-FFF2-40B4-BE49-F238E27FC236}">
                <a16:creationId xmlns:a16="http://schemas.microsoft.com/office/drawing/2014/main" id="{7093DF8A-E70A-41A2-B536-DAD99DAC12C5}"/>
              </a:ext>
            </a:extLst>
          </p:cNvPr>
          <p:cNvSpPr>
            <a:spLocks noGrp="1"/>
          </p:cNvSpPr>
          <p:nvPr>
            <p:ph type="ftr" sz="quarter" idx="3"/>
          </p:nvPr>
        </p:nvSpPr>
        <p:spPr>
          <a:xfrm>
            <a:off x="581967" y="6452028"/>
            <a:ext cx="2489464" cy="153888"/>
          </a:xfrm>
          <a:prstGeom prst="rect">
            <a:avLst/>
          </a:prstGeom>
        </p:spPr>
        <p:txBody>
          <a:bodyPr vert="horz" wrap="none" lIns="0" tIns="0" rIns="0" bIns="0" rtlCol="0" anchor="b" anchorCtr="0">
            <a:spAutoFit/>
          </a:bodyPr>
          <a:lstStyle>
            <a:lvl1pPr algn="l">
              <a:defRPr sz="1000">
                <a:solidFill>
                  <a:schemeClr val="tx1"/>
                </a:solidFill>
              </a:defRPr>
            </a:lvl1pPr>
          </a:lstStyle>
          <a:p>
            <a:r>
              <a:rPr lang="en-US"/>
              <a:t>HP Private, Confidential for Internal Use Only</a:t>
            </a:r>
          </a:p>
        </p:txBody>
      </p:sp>
      <p:sp>
        <p:nvSpPr>
          <p:cNvPr id="8" name="Slide Number Placeholder 7">
            <a:extLst>
              <a:ext uri="{FF2B5EF4-FFF2-40B4-BE49-F238E27FC236}">
                <a16:creationId xmlns:a16="http://schemas.microsoft.com/office/drawing/2014/main" id="{EBD5A218-C2E5-4122-9119-B57632FAEE56}"/>
              </a:ext>
            </a:extLst>
          </p:cNvPr>
          <p:cNvSpPr>
            <a:spLocks noGrp="1"/>
          </p:cNvSpPr>
          <p:nvPr>
            <p:ph type="sldNum" sz="quarter" idx="4"/>
          </p:nvPr>
        </p:nvSpPr>
        <p:spPr>
          <a:xfrm>
            <a:off x="300878" y="6452028"/>
            <a:ext cx="256807" cy="153888"/>
          </a:xfrm>
          <a:prstGeom prst="rect">
            <a:avLst/>
          </a:prstGeom>
        </p:spPr>
        <p:txBody>
          <a:bodyPr vert="horz" wrap="square" lIns="0" tIns="0" rIns="0" bIns="0" rtlCol="0" anchor="b" anchorCtr="0">
            <a:spAutoFit/>
          </a:bodyPr>
          <a:lstStyle>
            <a:lvl1pPr algn="l">
              <a:defRPr sz="1000">
                <a:solidFill>
                  <a:schemeClr val="tx1"/>
                </a:solidFill>
              </a:defRPr>
            </a:lvl1pPr>
          </a:lstStyle>
          <a:p>
            <a:fld id="{B71A6B67-5149-4CA8-8884-0AC28C15FDCE}" type="slidenum">
              <a:rPr lang="en-US" smtClean="0"/>
              <a:pPr/>
              <a:t>‹#›</a:t>
            </a:fld>
            <a:endParaRPr lang="en-US"/>
          </a:p>
        </p:txBody>
      </p:sp>
      <p:sp>
        <p:nvSpPr>
          <p:cNvPr id="2" name="Title Placeholder 1">
            <a:extLst>
              <a:ext uri="{FF2B5EF4-FFF2-40B4-BE49-F238E27FC236}">
                <a16:creationId xmlns:a16="http://schemas.microsoft.com/office/drawing/2014/main" id="{E9CF8FE2-E272-454D-8A09-BE382F87DDE4}"/>
              </a:ext>
            </a:extLst>
          </p:cNvPr>
          <p:cNvSpPr>
            <a:spLocks noGrp="1"/>
          </p:cNvSpPr>
          <p:nvPr>
            <p:ph type="title"/>
          </p:nvPr>
        </p:nvSpPr>
        <p:spPr>
          <a:xfrm>
            <a:off x="293255" y="78800"/>
            <a:ext cx="11612880" cy="1325563"/>
          </a:xfrm>
          <a:prstGeom prst="rect">
            <a:avLst/>
          </a:prstGeom>
        </p:spPr>
        <p:txBody>
          <a:bodyPr vert="horz" lIns="0" tIns="45720" rIns="91440" bIns="45720" rtlCol="0" anchor="ctr">
            <a:noAutofit/>
          </a:bodyPr>
          <a:lstStyle/>
          <a:p>
            <a:r>
              <a:rPr lang="en-US"/>
              <a:t>Click to edit title</a:t>
            </a:r>
          </a:p>
        </p:txBody>
      </p:sp>
      <p:sp>
        <p:nvSpPr>
          <p:cNvPr id="3" name="Text Placeholder 2">
            <a:extLst>
              <a:ext uri="{FF2B5EF4-FFF2-40B4-BE49-F238E27FC236}">
                <a16:creationId xmlns:a16="http://schemas.microsoft.com/office/drawing/2014/main" id="{AA1CCF0D-680B-7041-BD4E-5771B56290F8}"/>
              </a:ext>
            </a:extLst>
          </p:cNvPr>
          <p:cNvSpPr>
            <a:spLocks noGrp="1"/>
          </p:cNvSpPr>
          <p:nvPr>
            <p:ph type="body" idx="1"/>
          </p:nvPr>
        </p:nvSpPr>
        <p:spPr>
          <a:xfrm>
            <a:off x="293255" y="1520825"/>
            <a:ext cx="11612880" cy="4351338"/>
          </a:xfrm>
          <a:prstGeom prst="rect">
            <a:avLst/>
          </a:prstGeom>
        </p:spPr>
        <p:txBody>
          <a:bodyPr vert="horz" lIns="0" tIns="45720" rIns="91440" bIns="45720" rtlCol="0">
            <a:noAutofit/>
          </a:bodyPr>
          <a:lstStyle/>
          <a:p>
            <a:pPr lvl="0"/>
            <a:r>
              <a:rPr lang="en-US"/>
              <a:t>Edit Master text</a:t>
            </a:r>
          </a:p>
          <a:p>
            <a:pPr lvl="1"/>
            <a:r>
              <a:rPr lang="en-US"/>
              <a:t>Second level</a:t>
            </a:r>
          </a:p>
          <a:p>
            <a:pPr lvl="2"/>
            <a:r>
              <a:rPr lang="en-US"/>
              <a:t>Third level</a:t>
            </a:r>
          </a:p>
          <a:p>
            <a:pPr lvl="3"/>
            <a:endParaRPr lang="en-US"/>
          </a:p>
          <a:p>
            <a:pPr lvl="3"/>
            <a:endParaRPr lang="en-US"/>
          </a:p>
        </p:txBody>
      </p:sp>
    </p:spTree>
    <p:extLst>
      <p:ext uri="{BB962C8B-B14F-4D97-AF65-F5344CB8AC3E}">
        <p14:creationId xmlns:p14="http://schemas.microsoft.com/office/powerpoint/2010/main" val="30961959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4" r:id="rId13"/>
    <p:sldLayoutId id="2147483679" r:id="rId14"/>
    <p:sldLayoutId id="2147483680" r:id="rId15"/>
    <p:sldLayoutId id="2147483681" r:id="rId16"/>
    <p:sldLayoutId id="2147483682" r:id="rId17"/>
    <p:sldLayoutId id="2147483683" r:id="rId18"/>
    <p:sldLayoutId id="2147483684" r:id="rId19"/>
    <p:sldLayoutId id="2147483685" r:id="rId20"/>
    <p:sldLayoutId id="2147483687" r:id="rId21"/>
    <p:sldLayoutId id="2147483688" r:id="rId22"/>
    <p:sldLayoutId id="2147483689" r:id="rId23"/>
    <p:sldLayoutId id="2147483690" r:id="rId24"/>
    <p:sldLayoutId id="2147483694" r:id="rId25"/>
    <p:sldLayoutId id="2147483695" r:id="rId26"/>
    <p:sldLayoutId id="2147483696" r:id="rId27"/>
    <p:sldLayoutId id="2147483697" r:id="rId28"/>
    <p:sldLayoutId id="2147483698" r:id="rId29"/>
    <p:sldLayoutId id="2147483699" r:id="rId30"/>
  </p:sldLayoutIdLst>
  <p:hf hdr="0" dt="0"/>
  <p:txStyles>
    <p:titleStyle>
      <a:lvl1pPr algn="l" defTabSz="914377" rtl="0" eaLnBrk="1" latinLnBrk="0" hangingPunct="1">
        <a:lnSpc>
          <a:spcPct val="85000"/>
        </a:lnSpc>
        <a:spcBef>
          <a:spcPct val="0"/>
        </a:spcBef>
        <a:buNone/>
        <a:defRPr sz="4400" kern="1200">
          <a:solidFill>
            <a:schemeClr val="tx1"/>
          </a:solidFill>
          <a:latin typeface="+mj-lt"/>
          <a:ea typeface="+mj-ea"/>
          <a:cs typeface="+mj-cs"/>
        </a:defRPr>
      </a:lvl1pPr>
    </p:titleStyle>
    <p:bodyStyle>
      <a:lvl1pPr marL="0" indent="0" algn="l" defTabSz="914377" rtl="0" eaLnBrk="1" latinLnBrk="0" hangingPunct="1">
        <a:lnSpc>
          <a:spcPct val="90000"/>
        </a:lnSpc>
        <a:spcBef>
          <a:spcPts val="1000"/>
        </a:spcBef>
        <a:buFont typeface="Arial" panose="020B0604020202020204" pitchFamily="34" charset="0"/>
        <a:buNone/>
        <a:tabLst>
          <a:tab pos="225420" algn="l"/>
        </a:tabLst>
        <a:defRPr sz="1800" kern="1200">
          <a:solidFill>
            <a:schemeClr val="tx1"/>
          </a:solidFill>
          <a:latin typeface="+mn-lt"/>
          <a:ea typeface="+mn-ea"/>
          <a:cs typeface="+mn-cs"/>
        </a:defRPr>
      </a:lvl1pPr>
      <a:lvl2pPr marL="169858" indent="-169858" algn="l" defTabSz="914377" rtl="0" eaLnBrk="1" latinLnBrk="0" hangingPunct="1">
        <a:lnSpc>
          <a:spcPct val="90000"/>
        </a:lnSpc>
        <a:spcBef>
          <a:spcPts val="500"/>
        </a:spcBef>
        <a:buFont typeface="Arial" panose="020B0604020202020204" pitchFamily="34" charset="0"/>
        <a:buChar char="•"/>
        <a:tabLst/>
        <a:defRPr sz="1800" kern="1200">
          <a:solidFill>
            <a:schemeClr val="tx1"/>
          </a:solidFill>
          <a:latin typeface="+mn-lt"/>
          <a:ea typeface="+mn-ea"/>
          <a:cs typeface="+mn-cs"/>
        </a:defRPr>
      </a:lvl2pPr>
      <a:lvl3pPr marL="339717" indent="-169858" algn="l" defTabSz="914377" rtl="0" eaLnBrk="1" latinLnBrk="0" hangingPunct="1">
        <a:lnSpc>
          <a:spcPct val="90000"/>
        </a:lnSpc>
        <a:spcBef>
          <a:spcPts val="500"/>
        </a:spcBef>
        <a:buFont typeface="HP Simplified Light" panose="020B0404020204020204" pitchFamily="34" charset="0"/>
        <a:buChar char="–"/>
        <a:tabLst/>
        <a:defRPr sz="1400" kern="1200">
          <a:solidFill>
            <a:schemeClr val="tx1"/>
          </a:solidFill>
          <a:latin typeface="+mn-lt"/>
          <a:ea typeface="+mn-ea"/>
          <a:cs typeface="+mn-cs"/>
        </a:defRPr>
      </a:lvl3pPr>
      <a:lvl4pPr marL="1371566" indent="0" algn="l" defTabSz="914377" rtl="0" eaLnBrk="1" latinLnBrk="0" hangingPunct="1">
        <a:lnSpc>
          <a:spcPct val="90000"/>
        </a:lnSpc>
        <a:spcBef>
          <a:spcPts val="500"/>
        </a:spcBef>
        <a:buFont typeface="Arial" panose="020B0604020202020204" pitchFamily="34" charset="0"/>
        <a:buNone/>
        <a:tabLst/>
        <a:defRPr sz="1000" kern="1200">
          <a:solidFill>
            <a:schemeClr val="tx1"/>
          </a:solidFill>
          <a:latin typeface="+mn-lt"/>
          <a:ea typeface="+mn-ea"/>
          <a:cs typeface="+mn-cs"/>
        </a:defRPr>
      </a:lvl4pPr>
      <a:lvl5pPr marL="1949402" indent="-120648" algn="l" defTabSz="914377" rtl="0" eaLnBrk="1" latinLnBrk="0" hangingPunct="1">
        <a:lnSpc>
          <a:spcPct val="90000"/>
        </a:lnSpc>
        <a:spcBef>
          <a:spcPts val="500"/>
        </a:spcBef>
        <a:buFont typeface="Arial" panose="020B0604020202020204" pitchFamily="34" charset="0"/>
        <a:buChar char="•"/>
        <a:tabLst/>
        <a:defRPr sz="1800" kern="1200">
          <a:solidFill>
            <a:schemeClr val="tx1"/>
          </a:solidFill>
          <a:latin typeface="Forma DJR Micro" pitchFamily="2" charset="77"/>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p15:clr>
            <a:srgbClr val="F26B43"/>
          </p15:clr>
        </p15:guide>
        <p15:guide id="2" pos="2544">
          <p15:clr>
            <a:srgbClr val="F26B43"/>
          </p15:clr>
        </p15:guide>
        <p15:guide id="3" pos="1248">
          <p15:clr>
            <a:srgbClr val="F26B43"/>
          </p15:clr>
        </p15:guide>
        <p15:guide id="4" pos="240">
          <p15:clr>
            <a:srgbClr val="F26B43"/>
          </p15:clr>
        </p15:guide>
        <p15:guide id="5" pos="5136">
          <p15:clr>
            <a:srgbClr val="F26B43"/>
          </p15:clr>
        </p15:guide>
        <p15:guide id="6" pos="6432">
          <p15:clr>
            <a:srgbClr val="F26B43"/>
          </p15:clr>
        </p15:guide>
        <p15:guide id="7" pos="7440">
          <p15:clr>
            <a:srgbClr val="F26B43"/>
          </p15:clr>
        </p15:guide>
        <p15:guide id="8" orient="horz" pos="2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CF8FE2-E272-454D-8A09-BE382F87DDE4}"/>
              </a:ext>
            </a:extLst>
          </p:cNvPr>
          <p:cNvSpPr>
            <a:spLocks noGrp="1"/>
          </p:cNvSpPr>
          <p:nvPr>
            <p:ph type="title"/>
          </p:nvPr>
        </p:nvSpPr>
        <p:spPr>
          <a:xfrm>
            <a:off x="293255" y="78800"/>
            <a:ext cx="11612880" cy="1325563"/>
          </a:xfrm>
          <a:prstGeom prst="rect">
            <a:avLst/>
          </a:prstGeom>
        </p:spPr>
        <p:txBody>
          <a:bodyPr vert="horz" lIns="0" tIns="45720" rIns="91440" bIns="45720" rtlCol="0" anchor="ctr">
            <a:noAutofit/>
          </a:bodyPr>
          <a:lstStyle/>
          <a:p>
            <a:r>
              <a:rPr lang="en-US"/>
              <a:t>Click to edit title</a:t>
            </a:r>
          </a:p>
        </p:txBody>
      </p:sp>
      <p:sp>
        <p:nvSpPr>
          <p:cNvPr id="3" name="Text Placeholder 2">
            <a:extLst>
              <a:ext uri="{FF2B5EF4-FFF2-40B4-BE49-F238E27FC236}">
                <a16:creationId xmlns:a16="http://schemas.microsoft.com/office/drawing/2014/main" id="{AA1CCF0D-680B-7041-BD4E-5771B56290F8}"/>
              </a:ext>
            </a:extLst>
          </p:cNvPr>
          <p:cNvSpPr>
            <a:spLocks noGrp="1"/>
          </p:cNvSpPr>
          <p:nvPr>
            <p:ph type="body" idx="1"/>
          </p:nvPr>
        </p:nvSpPr>
        <p:spPr>
          <a:xfrm>
            <a:off x="293255" y="1520825"/>
            <a:ext cx="11612880" cy="4351338"/>
          </a:xfrm>
          <a:prstGeom prst="rect">
            <a:avLst/>
          </a:prstGeom>
        </p:spPr>
        <p:txBody>
          <a:bodyPr vert="horz" lIns="0" tIns="45720" rIns="91440" bIns="45720" rtlCol="0">
            <a:noAutofit/>
          </a:bodyPr>
          <a:lstStyle/>
          <a:p>
            <a:pPr lvl="0"/>
            <a:r>
              <a:rPr lang="en-US"/>
              <a:t>Edit Master text</a:t>
            </a:r>
          </a:p>
          <a:p>
            <a:pPr lvl="1"/>
            <a:r>
              <a:rPr lang="en-US"/>
              <a:t>Second level</a:t>
            </a:r>
          </a:p>
          <a:p>
            <a:pPr lvl="2"/>
            <a:r>
              <a:rPr lang="en-US"/>
              <a:t>Third level</a:t>
            </a:r>
          </a:p>
          <a:p>
            <a:pPr lvl="3"/>
            <a:endParaRPr lang="en-US"/>
          </a:p>
          <a:p>
            <a:pPr lvl="3"/>
            <a:endParaRPr lang="en-US"/>
          </a:p>
        </p:txBody>
      </p:sp>
    </p:spTree>
    <p:extLst>
      <p:ext uri="{BB962C8B-B14F-4D97-AF65-F5344CB8AC3E}">
        <p14:creationId xmlns:p14="http://schemas.microsoft.com/office/powerpoint/2010/main" val="23916225"/>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 id="2147483729" r:id="rId12"/>
    <p:sldLayoutId id="2147483730" r:id="rId13"/>
    <p:sldLayoutId id="2147483731" r:id="rId14"/>
    <p:sldLayoutId id="2147483732" r:id="rId15"/>
    <p:sldLayoutId id="2147483733" r:id="rId16"/>
    <p:sldLayoutId id="2147483734" r:id="rId17"/>
    <p:sldLayoutId id="2147483735" r:id="rId18"/>
    <p:sldLayoutId id="2147483736" r:id="rId19"/>
    <p:sldLayoutId id="2147483737" r:id="rId20"/>
    <p:sldLayoutId id="2147483738" r:id="rId21"/>
    <p:sldLayoutId id="2147483739" r:id="rId22"/>
    <p:sldLayoutId id="2147483740" r:id="rId23"/>
    <p:sldLayoutId id="2147483741" r:id="rId24"/>
    <p:sldLayoutId id="2147483742" r:id="rId25"/>
    <p:sldLayoutId id="2147483743" r:id="rId26"/>
    <p:sldLayoutId id="2147483744" r:id="rId27"/>
    <p:sldLayoutId id="2147483745" r:id="rId28"/>
    <p:sldLayoutId id="2147483746" r:id="rId29"/>
    <p:sldLayoutId id="2147483747" r:id="rId30"/>
    <p:sldLayoutId id="2147483748" r:id="rId31"/>
    <p:sldLayoutId id="2147483749" r:id="rId32"/>
    <p:sldLayoutId id="2147483750" r:id="rId33"/>
    <p:sldLayoutId id="2147483751" r:id="rId34"/>
    <p:sldLayoutId id="2147483752" r:id="rId35"/>
    <p:sldLayoutId id="2147483753" r:id="rId36"/>
    <p:sldLayoutId id="2147483754" r:id="rId37"/>
    <p:sldLayoutId id="2147483755" r:id="rId38"/>
    <p:sldLayoutId id="2147483756" r:id="rId39"/>
    <p:sldLayoutId id="2147483757" r:id="rId40"/>
  </p:sldLayoutIdLst>
  <p:hf sldNum="0" hdr="0" ftr="0"/>
  <p:txStyles>
    <p:titleStyle>
      <a:lvl1pPr algn="l" defTabSz="914377" rtl="0" eaLnBrk="1" latinLnBrk="0" hangingPunct="1">
        <a:lnSpc>
          <a:spcPct val="85000"/>
        </a:lnSpc>
        <a:spcBef>
          <a:spcPct val="0"/>
        </a:spcBef>
        <a:buNone/>
        <a:defRPr sz="4400" kern="1200">
          <a:solidFill>
            <a:schemeClr val="tx1"/>
          </a:solidFill>
          <a:latin typeface="+mj-lt"/>
          <a:ea typeface="+mj-ea"/>
          <a:cs typeface="+mj-cs"/>
        </a:defRPr>
      </a:lvl1pPr>
    </p:titleStyle>
    <p:bodyStyle>
      <a:lvl1pPr marL="225420" indent="-225420" algn="l" defTabSz="914377" rtl="0" eaLnBrk="1" latinLnBrk="0" hangingPunct="1">
        <a:lnSpc>
          <a:spcPct val="90000"/>
        </a:lnSpc>
        <a:spcBef>
          <a:spcPts val="1000"/>
        </a:spcBef>
        <a:buFont typeface="Arial" panose="020B0604020202020204" pitchFamily="34" charset="0"/>
        <a:buChar char="•"/>
        <a:tabLst>
          <a:tab pos="225420" algn="l"/>
        </a:tabLst>
        <a:defRPr sz="2800" kern="1200">
          <a:solidFill>
            <a:schemeClr val="tx1"/>
          </a:solidFill>
          <a:latin typeface="+mn-lt"/>
          <a:ea typeface="+mn-ea"/>
          <a:cs typeface="+mn-cs"/>
        </a:defRPr>
      </a:lvl1pPr>
      <a:lvl2pPr marL="579424" indent="-122236" algn="l" defTabSz="914377" rtl="0" eaLnBrk="1" latinLnBrk="0" hangingPunct="1">
        <a:lnSpc>
          <a:spcPct val="90000"/>
        </a:lnSpc>
        <a:spcBef>
          <a:spcPts val="500"/>
        </a:spcBef>
        <a:buFont typeface="Arial" panose="020B0604020202020204" pitchFamily="34" charset="0"/>
        <a:buChar char="•"/>
        <a:tabLst/>
        <a:defRPr sz="1800" kern="1200">
          <a:solidFill>
            <a:schemeClr val="tx1"/>
          </a:solidFill>
          <a:latin typeface="+mn-lt"/>
          <a:ea typeface="+mn-ea"/>
          <a:cs typeface="+mn-cs"/>
        </a:defRPr>
      </a:lvl2pPr>
      <a:lvl3pPr marL="1030262" indent="-115885" algn="l" defTabSz="914377" rtl="0" eaLnBrk="1" latinLnBrk="0" hangingPunct="1">
        <a:lnSpc>
          <a:spcPct val="90000"/>
        </a:lnSpc>
        <a:spcBef>
          <a:spcPts val="500"/>
        </a:spcBef>
        <a:buFont typeface="Arial" panose="020B0604020202020204" pitchFamily="34" charset="0"/>
        <a:buChar char="•"/>
        <a:tabLst/>
        <a:defRPr sz="1400" kern="1200">
          <a:solidFill>
            <a:schemeClr val="tx1"/>
          </a:solidFill>
          <a:latin typeface="+mn-lt"/>
          <a:ea typeface="+mn-ea"/>
          <a:cs typeface="+mn-cs"/>
        </a:defRPr>
      </a:lvl3pPr>
      <a:lvl4pPr marL="1371566" indent="0" algn="l" defTabSz="914377" rtl="0" eaLnBrk="1" latinLnBrk="0" hangingPunct="1">
        <a:lnSpc>
          <a:spcPct val="90000"/>
        </a:lnSpc>
        <a:spcBef>
          <a:spcPts val="500"/>
        </a:spcBef>
        <a:buFont typeface="Arial" panose="020B0604020202020204" pitchFamily="34" charset="0"/>
        <a:buNone/>
        <a:tabLst/>
        <a:defRPr sz="1000" kern="1200">
          <a:solidFill>
            <a:schemeClr val="tx1"/>
          </a:solidFill>
          <a:latin typeface="+mn-lt"/>
          <a:ea typeface="+mn-ea"/>
          <a:cs typeface="+mn-cs"/>
        </a:defRPr>
      </a:lvl4pPr>
      <a:lvl5pPr marL="1949402" indent="-120648" algn="l" defTabSz="914377" rtl="0" eaLnBrk="1" latinLnBrk="0" hangingPunct="1">
        <a:lnSpc>
          <a:spcPct val="90000"/>
        </a:lnSpc>
        <a:spcBef>
          <a:spcPts val="500"/>
        </a:spcBef>
        <a:buFont typeface="Arial" panose="020B0604020202020204" pitchFamily="34" charset="0"/>
        <a:buChar char="•"/>
        <a:tabLst/>
        <a:defRPr sz="1800" kern="1200">
          <a:solidFill>
            <a:schemeClr val="tx1"/>
          </a:solidFill>
          <a:latin typeface="Forma DJR Micro" pitchFamily="2" charset="77"/>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2544" userDrawn="1">
          <p15:clr>
            <a:srgbClr val="F26B43"/>
          </p15:clr>
        </p15:guide>
        <p15:guide id="3" pos="1248" userDrawn="1">
          <p15:clr>
            <a:srgbClr val="F26B43"/>
          </p15:clr>
        </p15:guide>
        <p15:guide id="4" pos="240" userDrawn="1">
          <p15:clr>
            <a:srgbClr val="F26B43"/>
          </p15:clr>
        </p15:guide>
        <p15:guide id="5" pos="5136" userDrawn="1">
          <p15:clr>
            <a:srgbClr val="F26B43"/>
          </p15:clr>
        </p15:guide>
        <p15:guide id="6" pos="6432" userDrawn="1">
          <p15:clr>
            <a:srgbClr val="F26B43"/>
          </p15:clr>
        </p15:guide>
        <p15:guide id="7" pos="7440" userDrawn="1">
          <p15:clr>
            <a:srgbClr val="F26B43"/>
          </p15:clr>
        </p15:guide>
        <p15:guide id="8" orient="horz" pos="2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hyperlink" Target="https://en.wikipedia.org/wiki/Sustainable_Development_Goals" TargetMode="Externa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43.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1.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1.xml"/></Relationships>
</file>

<file path=ppt/slides/_rels/slide6.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1.xml"/><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hyperlink" Target="https://en.wikipedia.org/wiki/Sustainable_Development_Goals" TargetMode="Externa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in a crowd&#10;&#10;Description automatically generated">
            <a:extLst>
              <a:ext uri="{FF2B5EF4-FFF2-40B4-BE49-F238E27FC236}">
                <a16:creationId xmlns:a16="http://schemas.microsoft.com/office/drawing/2014/main" id="{FDD8611C-8E53-6AB2-2196-19CC4BD1A0A6}"/>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25000"/>
                    </a14:imgEffect>
                    <a14:imgEffect>
                      <a14:brightnessContrast bright="-40000" contrast="-40000"/>
                    </a14:imgEffect>
                  </a14:imgLayer>
                </a14:imgProps>
              </a:ext>
              <a:ext uri="{28A0092B-C50C-407E-A947-70E740481C1C}">
                <a14:useLocalDpi xmlns:a14="http://schemas.microsoft.com/office/drawing/2010/main" val="0"/>
              </a:ext>
            </a:extLst>
          </a:blip>
          <a:srcRect l="24889"/>
          <a:stretch/>
        </p:blipFill>
        <p:spPr>
          <a:xfrm>
            <a:off x="20" y="10"/>
            <a:ext cx="12191980" cy="6857990"/>
          </a:xfrm>
          <a:prstGeom prst="rect">
            <a:avLst/>
          </a:prstGeom>
          <a:noFill/>
        </p:spPr>
      </p:pic>
      <p:sp>
        <p:nvSpPr>
          <p:cNvPr id="6" name="TextBox 5">
            <a:extLst>
              <a:ext uri="{FF2B5EF4-FFF2-40B4-BE49-F238E27FC236}">
                <a16:creationId xmlns:a16="http://schemas.microsoft.com/office/drawing/2014/main" id="{323CF668-4B4A-C367-2CA2-D9F71C7ED1A5}"/>
              </a:ext>
            </a:extLst>
          </p:cNvPr>
          <p:cNvSpPr txBox="1"/>
          <p:nvPr/>
        </p:nvSpPr>
        <p:spPr bwMode="gray">
          <a:xfrm>
            <a:off x="249583" y="4875631"/>
            <a:ext cx="11612880" cy="666749"/>
          </a:xfrm>
          <a:prstGeom prst="rect">
            <a:avLst/>
          </a:prstGeom>
          <a:ln>
            <a:noFill/>
          </a:ln>
        </p:spPr>
        <p:txBody>
          <a:bodyPr vert="horz" lIns="0" tIns="45720" rIns="91440" bIns="45720" rtlCol="0">
            <a:normAutofit fontScale="92500" lnSpcReduction="10000"/>
          </a:bodyPr>
          <a:lstStyle/>
          <a:p>
            <a:pPr defTabSz="914377">
              <a:lnSpc>
                <a:spcPct val="90000"/>
              </a:lnSpc>
              <a:spcBef>
                <a:spcPts val="1000"/>
              </a:spcBef>
              <a:tabLst>
                <a:tab pos="225420" algn="l"/>
              </a:tabLst>
            </a:pPr>
            <a:r>
              <a:rPr lang="en-US" sz="4800" b="1" kern="1200" dirty="0">
                <a:solidFill>
                  <a:schemeClr val="bg1"/>
                </a:solidFill>
                <a:latin typeface="+mn-lt"/>
                <a:ea typeface="+mn-ea"/>
                <a:cs typeface="+mn-cs"/>
              </a:rPr>
              <a:t>Team name – Team knights</a:t>
            </a:r>
          </a:p>
        </p:txBody>
      </p:sp>
      <p:sp>
        <p:nvSpPr>
          <p:cNvPr id="5" name="TextBox 4">
            <a:extLst>
              <a:ext uri="{FF2B5EF4-FFF2-40B4-BE49-F238E27FC236}">
                <a16:creationId xmlns:a16="http://schemas.microsoft.com/office/drawing/2014/main" id="{E611B745-7F3C-C998-307D-1FD979788317}"/>
              </a:ext>
            </a:extLst>
          </p:cNvPr>
          <p:cNvSpPr txBox="1"/>
          <p:nvPr/>
        </p:nvSpPr>
        <p:spPr bwMode="gray">
          <a:xfrm>
            <a:off x="249583" y="113156"/>
            <a:ext cx="11612880" cy="2607601"/>
          </a:xfrm>
          <a:prstGeom prst="rect">
            <a:avLst/>
          </a:prstGeom>
          <a:ln>
            <a:noFill/>
          </a:ln>
        </p:spPr>
        <p:txBody>
          <a:bodyPr vert="horz" lIns="0" tIns="45720" rIns="91440" bIns="45720" rtlCol="0" anchor="t" anchorCtr="0">
            <a:normAutofit/>
          </a:bodyPr>
          <a:lstStyle/>
          <a:p>
            <a:pPr defTabSz="914377">
              <a:lnSpc>
                <a:spcPct val="85000"/>
              </a:lnSpc>
              <a:spcBef>
                <a:spcPts val="1000"/>
              </a:spcBef>
              <a:tabLst>
                <a:tab pos="225420" algn="l"/>
              </a:tabLst>
            </a:pPr>
            <a:r>
              <a:rPr lang="en-US" sz="8000" kern="1200" dirty="0">
                <a:solidFill>
                  <a:schemeClr val="bg1"/>
                </a:solidFill>
                <a:latin typeface="Amasis MT Pro Black" panose="02040A04050005020304" pitchFamily="18" charset="0"/>
              </a:rPr>
              <a:t>Food Insecurity and Undernutrition</a:t>
            </a:r>
          </a:p>
        </p:txBody>
      </p:sp>
      <p:sp>
        <p:nvSpPr>
          <p:cNvPr id="9" name="Slide Number Placeholder 2" hidden="1">
            <a:extLst>
              <a:ext uri="{FF2B5EF4-FFF2-40B4-BE49-F238E27FC236}">
                <a16:creationId xmlns:a16="http://schemas.microsoft.com/office/drawing/2014/main" id="{5B26F518-5249-1A77-9DC5-A81048368FD4}"/>
              </a:ext>
            </a:extLst>
          </p:cNvPr>
          <p:cNvSpPr>
            <a:spLocks noGrp="1"/>
          </p:cNvSpPr>
          <p:nvPr>
            <p:ph type="sldNum" sz="quarter" idx="4294967295"/>
          </p:nvPr>
        </p:nvSpPr>
        <p:spPr>
          <a:xfrm>
            <a:off x="298452" y="6457053"/>
            <a:ext cx="252409" cy="153888"/>
          </a:xfrm>
        </p:spPr>
        <p:txBody>
          <a:bodyPr/>
          <a:lstStyle/>
          <a:p>
            <a:pPr>
              <a:spcAft>
                <a:spcPts val="600"/>
              </a:spcAft>
            </a:pPr>
            <a:fld id="{7EAD36D4-32FF-544B-9EC2-1F035E0F636E}" type="slidenum">
              <a:rPr lang="en-US" smtClean="0"/>
              <a:pPr>
                <a:spcAft>
                  <a:spcPts val="600"/>
                </a:spcAft>
              </a:pPr>
              <a:t>1</a:t>
            </a:fld>
            <a:endParaRPr lang="en-US"/>
          </a:p>
        </p:txBody>
      </p:sp>
      <p:sp>
        <p:nvSpPr>
          <p:cNvPr id="8" name="TextBox 7">
            <a:extLst>
              <a:ext uri="{FF2B5EF4-FFF2-40B4-BE49-F238E27FC236}">
                <a16:creationId xmlns:a16="http://schemas.microsoft.com/office/drawing/2014/main" id="{B2FD3146-CF50-E0B9-8A75-AE1618A4B63B}"/>
              </a:ext>
            </a:extLst>
          </p:cNvPr>
          <p:cNvSpPr txBox="1"/>
          <p:nvPr/>
        </p:nvSpPr>
        <p:spPr>
          <a:xfrm>
            <a:off x="249583" y="5441889"/>
            <a:ext cx="6316824" cy="1200329"/>
          </a:xfrm>
          <a:prstGeom prst="rect">
            <a:avLst/>
          </a:prstGeom>
          <a:noFill/>
        </p:spPr>
        <p:txBody>
          <a:bodyPr wrap="square">
            <a:spAutoFit/>
          </a:bodyPr>
          <a:lstStyle/>
          <a:p>
            <a:r>
              <a:rPr lang="en-US" sz="3600" kern="1200" dirty="0">
                <a:solidFill>
                  <a:schemeClr val="bg1"/>
                </a:solidFill>
                <a:latin typeface="+mn-lt"/>
                <a:ea typeface="+mn-ea"/>
                <a:cs typeface="+mn-cs"/>
              </a:rPr>
              <a:t>- Rushikesh Bharat Kumbhar</a:t>
            </a:r>
            <a:br>
              <a:rPr lang="en-US" sz="3600" kern="1200" dirty="0">
                <a:solidFill>
                  <a:schemeClr val="bg1"/>
                </a:solidFill>
                <a:latin typeface="+mn-lt"/>
                <a:ea typeface="+mn-ea"/>
                <a:cs typeface="+mn-cs"/>
              </a:rPr>
            </a:br>
            <a:r>
              <a:rPr lang="en-US" sz="3600" kern="1200" dirty="0">
                <a:solidFill>
                  <a:schemeClr val="bg1"/>
                </a:solidFill>
                <a:latin typeface="+mn-lt"/>
                <a:ea typeface="+mn-ea"/>
                <a:cs typeface="+mn-cs"/>
              </a:rPr>
              <a:t>- Ajinkya Sanjay Jadhav</a:t>
            </a:r>
            <a:endParaRPr lang="en-US" sz="3600" dirty="0"/>
          </a:p>
        </p:txBody>
      </p:sp>
      <p:pic>
        <p:nvPicPr>
          <p:cNvPr id="15" name="Picture 14" descr="A logo for a company&#10;&#10;Description automatically generated">
            <a:extLst>
              <a:ext uri="{FF2B5EF4-FFF2-40B4-BE49-F238E27FC236}">
                <a16:creationId xmlns:a16="http://schemas.microsoft.com/office/drawing/2014/main" id="{FC27CC7A-1ABA-1B9A-9076-F04EBFEE18D6}"/>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8768762" y="3429000"/>
            <a:ext cx="3258469" cy="3137036"/>
          </a:xfrm>
          <a:prstGeom prst="rect">
            <a:avLst/>
          </a:prstGeom>
        </p:spPr>
      </p:pic>
    </p:spTree>
    <p:extLst>
      <p:ext uri="{BB962C8B-B14F-4D97-AF65-F5344CB8AC3E}">
        <p14:creationId xmlns:p14="http://schemas.microsoft.com/office/powerpoint/2010/main" val="10493875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EF2B5-E6A1-FCAF-1B9B-BA94C8BCCA8F}"/>
              </a:ext>
            </a:extLst>
          </p:cNvPr>
          <p:cNvSpPr>
            <a:spLocks noGrp="1"/>
          </p:cNvSpPr>
          <p:nvPr>
            <p:ph type="title"/>
          </p:nvPr>
        </p:nvSpPr>
        <p:spPr/>
        <p:txBody>
          <a:bodyPr wrap="square" anchor="ctr">
            <a:normAutofit/>
          </a:bodyPr>
          <a:lstStyle/>
          <a:p>
            <a:r>
              <a:rPr lang="es-MX" dirty="0"/>
              <a:t>Problem Statement</a:t>
            </a:r>
            <a:endParaRPr lang="en-US" dirty="0"/>
          </a:p>
        </p:txBody>
      </p:sp>
      <p:sp>
        <p:nvSpPr>
          <p:cNvPr id="6" name="TextBox 5">
            <a:extLst>
              <a:ext uri="{FF2B5EF4-FFF2-40B4-BE49-F238E27FC236}">
                <a16:creationId xmlns:a16="http://schemas.microsoft.com/office/drawing/2014/main" id="{4CC7E6F0-1D34-3C5F-0EEF-C9EAC2ECF2FE}"/>
              </a:ext>
            </a:extLst>
          </p:cNvPr>
          <p:cNvSpPr txBox="1"/>
          <p:nvPr/>
        </p:nvSpPr>
        <p:spPr>
          <a:xfrm>
            <a:off x="0" y="1481971"/>
            <a:ext cx="12192000" cy="369332"/>
          </a:xfrm>
          <a:prstGeom prst="rect">
            <a:avLst/>
          </a:prstGeom>
          <a:noFill/>
        </p:spPr>
        <p:txBody>
          <a:bodyPr wrap="square">
            <a:spAutoFit/>
          </a:bodyPr>
          <a:lstStyle/>
          <a:p>
            <a:pPr algn="ctr"/>
            <a:r>
              <a:rPr lang="en-US" sz="1800" u="none" dirty="0"/>
              <a:t>T</a:t>
            </a:r>
            <a:r>
              <a:rPr lang="en-US" u="none" dirty="0"/>
              <a:t>o Find out if food wastage is directly proportional to the number of undernourished people in the </a:t>
            </a:r>
            <a:r>
              <a:rPr lang="en-US" dirty="0"/>
              <a:t>g</a:t>
            </a:r>
            <a:r>
              <a:rPr lang="en-US" u="none" dirty="0"/>
              <a:t>eographical area</a:t>
            </a:r>
            <a:endParaRPr lang="en-US" u="none" dirty="0">
              <a:solidFill>
                <a:schemeClr val="bg2">
                  <a:lumMod val="50000"/>
                </a:schemeClr>
              </a:solidFill>
            </a:endParaRPr>
          </a:p>
        </p:txBody>
      </p:sp>
      <p:pic>
        <p:nvPicPr>
          <p:cNvPr id="10" name="Picture 9" descr="A close-up of a map&#10;&#10;Description automatically generated">
            <a:extLst>
              <a:ext uri="{FF2B5EF4-FFF2-40B4-BE49-F238E27FC236}">
                <a16:creationId xmlns:a16="http://schemas.microsoft.com/office/drawing/2014/main" id="{E15FE39C-285C-A78C-7E15-4E54242A33CA}"/>
              </a:ext>
            </a:extLst>
          </p:cNvPr>
          <p:cNvPicPr>
            <a:picLocks noChangeAspect="1"/>
          </p:cNvPicPr>
          <p:nvPr/>
        </p:nvPicPr>
        <p:blipFill rotWithShape="1">
          <a:blip r:embed="rId3">
            <a:extLst>
              <a:ext uri="{28A0092B-C50C-407E-A947-70E740481C1C}">
                <a14:useLocalDpi xmlns:a14="http://schemas.microsoft.com/office/drawing/2010/main" val="0"/>
              </a:ext>
            </a:extLst>
          </a:blip>
          <a:srcRect t="3655" b="3200"/>
          <a:stretch/>
        </p:blipFill>
        <p:spPr>
          <a:xfrm>
            <a:off x="3768303" y="2248678"/>
            <a:ext cx="8314839" cy="4478964"/>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sp>
        <p:nvSpPr>
          <p:cNvPr id="14" name="TextBox 13">
            <a:extLst>
              <a:ext uri="{FF2B5EF4-FFF2-40B4-BE49-F238E27FC236}">
                <a16:creationId xmlns:a16="http://schemas.microsoft.com/office/drawing/2014/main" id="{0B41C09B-883C-7601-17A6-524474E567E3}"/>
              </a:ext>
            </a:extLst>
          </p:cNvPr>
          <p:cNvSpPr txBox="1"/>
          <p:nvPr/>
        </p:nvSpPr>
        <p:spPr>
          <a:xfrm>
            <a:off x="249672" y="2659558"/>
            <a:ext cx="3274734" cy="1538883"/>
          </a:xfrm>
          <a:prstGeom prst="rect">
            <a:avLst/>
          </a:prstGeom>
          <a:noFill/>
        </p:spPr>
        <p:txBody>
          <a:bodyPr wrap="square">
            <a:spAutoFit/>
          </a:bodyPr>
          <a:lstStyle/>
          <a:p>
            <a:pPr marL="342900" indent="-342900">
              <a:buFont typeface="Arial" panose="020B0604020202020204" pitchFamily="34" charset="0"/>
              <a:buChar char="•"/>
            </a:pPr>
            <a:r>
              <a:rPr lang="en-US" sz="2000" dirty="0">
                <a:latin typeface="+mj-lt"/>
                <a:ea typeface="+mj-ea"/>
                <a:cs typeface="+mj-cs"/>
              </a:rPr>
              <a:t>Goal 2: Zero Hunger</a:t>
            </a:r>
          </a:p>
          <a:p>
            <a:pPr marL="342900" indent="-342900">
              <a:buFont typeface="Arial" panose="020B0604020202020204" pitchFamily="34" charset="0"/>
              <a:buChar char="•"/>
            </a:pPr>
            <a:r>
              <a:rPr lang="en-US" sz="2000" dirty="0">
                <a:latin typeface="+mj-lt"/>
                <a:ea typeface="+mj-ea"/>
                <a:cs typeface="+mj-cs"/>
              </a:rPr>
              <a:t>Goal 12: Ensure sustainable consumption and production patterns</a:t>
            </a:r>
          </a:p>
          <a:p>
            <a:pPr algn="l"/>
            <a:endParaRPr lang="en-US" sz="1400" dirty="0">
              <a:latin typeface="+mj-lt"/>
              <a:ea typeface="+mj-ea"/>
              <a:cs typeface="+mj-cs"/>
            </a:endParaRPr>
          </a:p>
        </p:txBody>
      </p:sp>
      <p:sp>
        <p:nvSpPr>
          <p:cNvPr id="18" name="Title 1">
            <a:extLst>
              <a:ext uri="{FF2B5EF4-FFF2-40B4-BE49-F238E27FC236}">
                <a16:creationId xmlns:a16="http://schemas.microsoft.com/office/drawing/2014/main" id="{28E566A4-A8B3-D1CC-0127-244D3EDF8B4C}"/>
              </a:ext>
            </a:extLst>
          </p:cNvPr>
          <p:cNvSpPr txBox="1">
            <a:spLocks/>
          </p:cNvSpPr>
          <p:nvPr/>
        </p:nvSpPr>
        <p:spPr>
          <a:xfrm>
            <a:off x="324544" y="2227212"/>
            <a:ext cx="3274734" cy="592799"/>
          </a:xfrm>
          <a:prstGeom prst="rect">
            <a:avLst/>
          </a:prstGeom>
        </p:spPr>
        <p:txBody>
          <a:bodyPr vert="horz" wrap="square" lIns="0" tIns="0" rIns="0" bIns="0" rtlCol="0" anchor="ctr">
            <a:normAutofit/>
          </a:bodyPr>
          <a:lstStyle>
            <a:lvl1pPr algn="l" defTabSz="914377" rtl="0" eaLnBrk="1" latinLnBrk="0" hangingPunct="1">
              <a:lnSpc>
                <a:spcPct val="85000"/>
              </a:lnSpc>
              <a:spcBef>
                <a:spcPct val="0"/>
              </a:spcBef>
              <a:buNone/>
              <a:defRPr sz="4400" kern="1200">
                <a:solidFill>
                  <a:schemeClr val="tx1"/>
                </a:solidFill>
                <a:latin typeface="+mj-lt"/>
                <a:ea typeface="+mj-ea"/>
                <a:cs typeface="+mj-cs"/>
              </a:defRPr>
            </a:lvl1pPr>
          </a:lstStyle>
          <a:p>
            <a:r>
              <a:rPr lang="es-MX" sz="2000" b="1" dirty="0">
                <a:latin typeface="Söhne"/>
                <a:ea typeface="+mn-ea"/>
                <a:cs typeface="+mn-cs"/>
              </a:rPr>
              <a:t>CDG </a:t>
            </a:r>
            <a:r>
              <a:rPr lang="es-MX" sz="2000" b="1" dirty="0" err="1">
                <a:latin typeface="Söhne"/>
                <a:ea typeface="+mn-ea"/>
                <a:cs typeface="+mn-cs"/>
              </a:rPr>
              <a:t>Goals</a:t>
            </a:r>
            <a:r>
              <a:rPr lang="es-MX" sz="2000" b="1" dirty="0">
                <a:latin typeface="Söhne"/>
                <a:ea typeface="+mn-ea"/>
                <a:cs typeface="+mn-cs"/>
              </a:rPr>
              <a:t> </a:t>
            </a:r>
            <a:r>
              <a:rPr lang="es-MX" sz="2000" b="1" dirty="0" err="1">
                <a:latin typeface="Söhne"/>
                <a:ea typeface="+mn-ea"/>
                <a:cs typeface="+mn-cs"/>
              </a:rPr>
              <a:t>Selected</a:t>
            </a:r>
            <a:r>
              <a:rPr lang="es-MX" sz="2000" b="1" dirty="0">
                <a:latin typeface="Söhne"/>
                <a:ea typeface="+mn-ea"/>
                <a:cs typeface="+mn-cs"/>
              </a:rPr>
              <a:t>:</a:t>
            </a:r>
          </a:p>
        </p:txBody>
      </p:sp>
      <p:sp>
        <p:nvSpPr>
          <p:cNvPr id="20" name="TextBox 19">
            <a:extLst>
              <a:ext uri="{FF2B5EF4-FFF2-40B4-BE49-F238E27FC236}">
                <a16:creationId xmlns:a16="http://schemas.microsoft.com/office/drawing/2014/main" id="{529709EE-B599-980B-309B-E7D5CF74FEC8}"/>
              </a:ext>
            </a:extLst>
          </p:cNvPr>
          <p:cNvSpPr txBox="1"/>
          <p:nvPr/>
        </p:nvSpPr>
        <p:spPr>
          <a:xfrm>
            <a:off x="249672" y="4462382"/>
            <a:ext cx="3469851" cy="1323439"/>
          </a:xfrm>
          <a:prstGeom prst="rect">
            <a:avLst/>
          </a:prstGeom>
          <a:noFill/>
        </p:spPr>
        <p:txBody>
          <a:bodyPr wrap="square">
            <a:spAutoFit/>
          </a:bodyPr>
          <a:lstStyle/>
          <a:p>
            <a:r>
              <a:rPr lang="en-US" sz="2000" b="1" i="0" dirty="0">
                <a:effectLst/>
                <a:latin typeface="Söhne"/>
              </a:rPr>
              <a:t>Background story</a:t>
            </a:r>
            <a:r>
              <a:rPr lang="en-US" b="1" i="0" dirty="0">
                <a:effectLst/>
                <a:latin typeface="Söhne"/>
              </a:rPr>
              <a:t>:</a:t>
            </a:r>
            <a:endParaRPr lang="en-US" b="1" dirty="0">
              <a:latin typeface="Söhne"/>
            </a:endParaRPr>
          </a:p>
          <a:p>
            <a:pPr marL="342900" indent="-342900">
              <a:buFont typeface="Arial" panose="020B0604020202020204" pitchFamily="34" charset="0"/>
              <a:buChar char="•"/>
            </a:pPr>
            <a:r>
              <a:rPr lang="en-US" sz="2000" dirty="0">
                <a:latin typeface="+mj-lt"/>
                <a:ea typeface="+mj-ea"/>
                <a:cs typeface="+mj-cs"/>
              </a:rPr>
              <a:t>Prevent Food Waste</a:t>
            </a:r>
          </a:p>
          <a:p>
            <a:pPr marL="342900" indent="-342900">
              <a:buFont typeface="Arial" panose="020B0604020202020204" pitchFamily="34" charset="0"/>
              <a:buChar char="•"/>
            </a:pPr>
            <a:r>
              <a:rPr lang="en-US" sz="2000" dirty="0">
                <a:latin typeface="+mj-lt"/>
                <a:ea typeface="+mj-ea"/>
                <a:cs typeface="+mj-cs"/>
              </a:rPr>
              <a:t>Healthy Lifestyle Promotion</a:t>
            </a:r>
          </a:p>
          <a:p>
            <a:pPr marL="342900" indent="-342900">
              <a:buFont typeface="Arial" panose="020B0604020202020204" pitchFamily="34" charset="0"/>
              <a:buChar char="•"/>
            </a:pPr>
            <a:r>
              <a:rPr lang="en-US" sz="2000" dirty="0">
                <a:latin typeface="+mj-lt"/>
                <a:ea typeface="+mj-ea"/>
                <a:cs typeface="+mj-cs"/>
              </a:rPr>
              <a:t>Food Security Programs</a:t>
            </a:r>
            <a:endParaRPr lang="en-US" sz="1600" dirty="0">
              <a:latin typeface="+mj-lt"/>
              <a:ea typeface="+mj-ea"/>
              <a:cs typeface="+mj-cs"/>
            </a:endParaRPr>
          </a:p>
        </p:txBody>
      </p:sp>
    </p:spTree>
    <p:extLst>
      <p:ext uri="{BB962C8B-B14F-4D97-AF65-F5344CB8AC3E}">
        <p14:creationId xmlns:p14="http://schemas.microsoft.com/office/powerpoint/2010/main" val="2795395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2EDAD594-6431-4D69-9EE2-3E898ABE80D6}"/>
              </a:ext>
            </a:extLst>
          </p:cNvPr>
          <p:cNvSpPr/>
          <p:nvPr/>
        </p:nvSpPr>
        <p:spPr bwMode="gray">
          <a:xfrm>
            <a:off x="6083083" y="1"/>
            <a:ext cx="6113128" cy="83418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US">
              <a:solidFill>
                <a:schemeClr val="tx1"/>
              </a:solidFill>
            </a:endParaRPr>
          </a:p>
        </p:txBody>
      </p:sp>
      <p:sp>
        <p:nvSpPr>
          <p:cNvPr id="4" name="Title 3">
            <a:extLst>
              <a:ext uri="{FF2B5EF4-FFF2-40B4-BE49-F238E27FC236}">
                <a16:creationId xmlns:a16="http://schemas.microsoft.com/office/drawing/2014/main" id="{FF40046D-484C-F614-63F2-52296371D71D}"/>
              </a:ext>
            </a:extLst>
          </p:cNvPr>
          <p:cNvSpPr>
            <a:spLocks noGrp="1"/>
          </p:cNvSpPr>
          <p:nvPr>
            <p:ph type="title"/>
          </p:nvPr>
        </p:nvSpPr>
        <p:spPr>
          <a:xfrm>
            <a:off x="6627442" y="266278"/>
            <a:ext cx="5284247" cy="737510"/>
          </a:xfrm>
        </p:spPr>
        <p:txBody>
          <a:bodyPr/>
          <a:lstStyle/>
          <a:p>
            <a:r>
              <a:rPr lang="en-US" sz="5400" dirty="0">
                <a:solidFill>
                  <a:schemeClr val="bg1"/>
                </a:solidFill>
              </a:rPr>
              <a:t>Insights</a:t>
            </a:r>
          </a:p>
        </p:txBody>
      </p:sp>
      <p:sp>
        <p:nvSpPr>
          <p:cNvPr id="3" name="Slide Number Placeholder 2">
            <a:extLst>
              <a:ext uri="{FF2B5EF4-FFF2-40B4-BE49-F238E27FC236}">
                <a16:creationId xmlns:a16="http://schemas.microsoft.com/office/drawing/2014/main" id="{F38AC376-49DD-4781-B3DD-96606567B9A5}"/>
              </a:ext>
            </a:extLst>
          </p:cNvPr>
          <p:cNvSpPr>
            <a:spLocks noGrp="1"/>
          </p:cNvSpPr>
          <p:nvPr>
            <p:ph type="sldNum" sz="quarter" idx="12"/>
          </p:nvPr>
        </p:nvSpPr>
        <p:spPr bwMode="gray"/>
        <p:txBody>
          <a:bodyPr/>
          <a:lstStyle/>
          <a:p>
            <a:fld id="{7EAD36D4-32FF-544B-9EC2-1F035E0F636E}" type="slidenum">
              <a:rPr lang="en-US" smtClean="0"/>
              <a:pPr/>
              <a:t>3</a:t>
            </a:fld>
            <a:endParaRPr lang="en-US"/>
          </a:p>
        </p:txBody>
      </p:sp>
      <p:grpSp>
        <p:nvGrpSpPr>
          <p:cNvPr id="17" name="Group 16">
            <a:extLst>
              <a:ext uri="{FF2B5EF4-FFF2-40B4-BE49-F238E27FC236}">
                <a16:creationId xmlns:a16="http://schemas.microsoft.com/office/drawing/2014/main" id="{E0C2DC6A-5C15-9D28-5F45-F8CDFB60A764}"/>
              </a:ext>
            </a:extLst>
          </p:cNvPr>
          <p:cNvGrpSpPr/>
          <p:nvPr/>
        </p:nvGrpSpPr>
        <p:grpSpPr>
          <a:xfrm>
            <a:off x="6096000" y="1231573"/>
            <a:ext cx="6096000" cy="4215926"/>
            <a:chOff x="13098379" y="1180206"/>
            <a:chExt cx="6096000" cy="4512882"/>
          </a:xfrm>
        </p:grpSpPr>
        <p:sp>
          <p:nvSpPr>
            <p:cNvPr id="18" name="Rectangle 17">
              <a:extLst>
                <a:ext uri="{FF2B5EF4-FFF2-40B4-BE49-F238E27FC236}">
                  <a16:creationId xmlns:a16="http://schemas.microsoft.com/office/drawing/2014/main" id="{C71EEFF1-0AC8-3C6B-8314-C97A38DBA219}"/>
                </a:ext>
              </a:extLst>
            </p:cNvPr>
            <p:cNvSpPr/>
            <p:nvPr/>
          </p:nvSpPr>
          <p:spPr bwMode="gray">
            <a:xfrm>
              <a:off x="13098379" y="4183237"/>
              <a:ext cx="6096000" cy="150985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9" name="Rectangle 18">
              <a:extLst>
                <a:ext uri="{FF2B5EF4-FFF2-40B4-BE49-F238E27FC236}">
                  <a16:creationId xmlns:a16="http://schemas.microsoft.com/office/drawing/2014/main" id="{1128FA93-FC04-B83E-0AC3-440005AB3D25}"/>
                </a:ext>
              </a:extLst>
            </p:cNvPr>
            <p:cNvSpPr/>
            <p:nvPr/>
          </p:nvSpPr>
          <p:spPr bwMode="gray">
            <a:xfrm>
              <a:off x="13098379" y="2680779"/>
              <a:ext cx="6096000" cy="150985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Rectangle 19">
              <a:extLst>
                <a:ext uri="{FF2B5EF4-FFF2-40B4-BE49-F238E27FC236}">
                  <a16:creationId xmlns:a16="http://schemas.microsoft.com/office/drawing/2014/main" id="{F58199D7-CCA3-AAB4-5AF6-A5EEDC173911}"/>
                </a:ext>
              </a:extLst>
            </p:cNvPr>
            <p:cNvSpPr/>
            <p:nvPr/>
          </p:nvSpPr>
          <p:spPr bwMode="gray">
            <a:xfrm>
              <a:off x="13098379" y="1180206"/>
              <a:ext cx="6096000" cy="15098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1" name="Rectangle 20">
              <a:extLst>
                <a:ext uri="{FF2B5EF4-FFF2-40B4-BE49-F238E27FC236}">
                  <a16:creationId xmlns:a16="http://schemas.microsoft.com/office/drawing/2014/main" id="{BEC7D74B-DA68-3E09-00C7-7A293D9F9BDE}"/>
                </a:ext>
              </a:extLst>
            </p:cNvPr>
            <p:cNvSpPr/>
            <p:nvPr/>
          </p:nvSpPr>
          <p:spPr bwMode="gray">
            <a:xfrm>
              <a:off x="13629820" y="1479941"/>
              <a:ext cx="5473119" cy="846014"/>
            </a:xfrm>
            <a:prstGeom prst="rect">
              <a:avLst/>
            </a:prstGeom>
            <a:no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wrap="square" lIns="0" rIns="0" rtlCol="0" anchor="ctr" anchorCtr="0">
              <a:spAutoFit/>
            </a:bodyPr>
            <a:lstStyle/>
            <a:p>
              <a:pPr defTabSz="914377">
                <a:lnSpc>
                  <a:spcPct val="80000"/>
                </a:lnSpc>
                <a:buClr>
                  <a:prstClr val="black"/>
                </a:buClr>
                <a:defRPr/>
              </a:pPr>
              <a:r>
                <a:rPr lang="en-US" sz="2800" dirty="0">
                  <a:solidFill>
                    <a:schemeClr val="tx1"/>
                  </a:solidFill>
                  <a:latin typeface="Forma DJR Display" panose="00000000000000090000" pitchFamily="2" charset="0"/>
                </a:rPr>
                <a:t>Food Wastage in Tons VS Number of undernourished People in each area</a:t>
              </a:r>
              <a:endParaRPr lang="en-US" sz="1600" dirty="0">
                <a:solidFill>
                  <a:schemeClr val="tx1"/>
                </a:solidFill>
                <a:latin typeface="Forma DJR Display" panose="00000000000000090000" pitchFamily="2" charset="0"/>
              </a:endParaRPr>
            </a:p>
          </p:txBody>
        </p:sp>
        <p:sp>
          <p:nvSpPr>
            <p:cNvPr id="22" name="Rectangle 21">
              <a:extLst>
                <a:ext uri="{FF2B5EF4-FFF2-40B4-BE49-F238E27FC236}">
                  <a16:creationId xmlns:a16="http://schemas.microsoft.com/office/drawing/2014/main" id="{67985E9B-E97C-DE98-65B0-17EB0C5169FC}"/>
                </a:ext>
              </a:extLst>
            </p:cNvPr>
            <p:cNvSpPr/>
            <p:nvPr/>
          </p:nvSpPr>
          <p:spPr bwMode="gray">
            <a:xfrm>
              <a:off x="13629822" y="3007390"/>
              <a:ext cx="5284246" cy="846014"/>
            </a:xfrm>
            <a:prstGeom prst="rect">
              <a:avLst/>
            </a:prstGeom>
            <a:no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wrap="square" lIns="0" rIns="0" rtlCol="0" anchor="ctr" anchorCtr="0">
              <a:spAutoFit/>
            </a:bodyPr>
            <a:lstStyle/>
            <a:p>
              <a:pPr defTabSz="914377">
                <a:lnSpc>
                  <a:spcPct val="80000"/>
                </a:lnSpc>
                <a:buClr>
                  <a:prstClr val="black"/>
                </a:buClr>
                <a:defRPr/>
              </a:pPr>
              <a:r>
                <a:rPr lang="en-US" sz="2800" dirty="0">
                  <a:solidFill>
                    <a:schemeClr val="tx1"/>
                  </a:solidFill>
                  <a:latin typeface="Forma DJR Display" panose="00000000000000090000" pitchFamily="2" charset="0"/>
                </a:rPr>
                <a:t>% of people with Food Insecurity in each country</a:t>
              </a:r>
              <a:endParaRPr lang="en-US" dirty="0">
                <a:solidFill>
                  <a:schemeClr val="tx1"/>
                </a:solidFill>
              </a:endParaRPr>
            </a:p>
          </p:txBody>
        </p:sp>
        <p:sp>
          <p:nvSpPr>
            <p:cNvPr id="23" name="Rectangle 22">
              <a:extLst>
                <a:ext uri="{FF2B5EF4-FFF2-40B4-BE49-F238E27FC236}">
                  <a16:creationId xmlns:a16="http://schemas.microsoft.com/office/drawing/2014/main" id="{4E5219BE-C153-3CEE-36F8-F2BAA1DFF232}"/>
                </a:ext>
              </a:extLst>
            </p:cNvPr>
            <p:cNvSpPr/>
            <p:nvPr/>
          </p:nvSpPr>
          <p:spPr bwMode="gray">
            <a:xfrm>
              <a:off x="13629821" y="4538665"/>
              <a:ext cx="5473117" cy="846014"/>
            </a:xfrm>
            <a:prstGeom prst="rect">
              <a:avLst/>
            </a:prstGeom>
            <a:no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wrap="square" lIns="0" rIns="0" rtlCol="0" anchor="ctr" anchorCtr="0">
              <a:spAutoFit/>
            </a:bodyPr>
            <a:lstStyle/>
            <a:p>
              <a:pPr defTabSz="914377">
                <a:lnSpc>
                  <a:spcPct val="80000"/>
                </a:lnSpc>
                <a:buClr>
                  <a:prstClr val="black"/>
                </a:buClr>
                <a:defRPr/>
              </a:pPr>
              <a:r>
                <a:rPr lang="en-US" sz="2800" dirty="0">
                  <a:solidFill>
                    <a:schemeClr val="tx1"/>
                  </a:solidFill>
                  <a:latin typeface="Forma DJR Display" panose="00000000000000090000" pitchFamily="2" charset="0"/>
                </a:rPr>
                <a:t>Age-wise analysis of undernourished People</a:t>
              </a:r>
              <a:endParaRPr lang="en-US" dirty="0">
                <a:solidFill>
                  <a:schemeClr val="tx1"/>
                </a:solidFill>
              </a:endParaRPr>
            </a:p>
          </p:txBody>
        </p:sp>
      </p:grpSp>
      <p:sp>
        <p:nvSpPr>
          <p:cNvPr id="41" name="Rectangle 40">
            <a:extLst>
              <a:ext uri="{FF2B5EF4-FFF2-40B4-BE49-F238E27FC236}">
                <a16:creationId xmlns:a16="http://schemas.microsoft.com/office/drawing/2014/main" id="{C51B2523-B2F5-E123-1619-F3F24A88E896}"/>
              </a:ext>
            </a:extLst>
          </p:cNvPr>
          <p:cNvSpPr/>
          <p:nvPr/>
        </p:nvSpPr>
        <p:spPr bwMode="gray">
          <a:xfrm>
            <a:off x="6627441" y="5716561"/>
            <a:ext cx="5284248" cy="790345"/>
          </a:xfrm>
          <a:prstGeom prst="rect">
            <a:avLst/>
          </a:prstGeom>
          <a:no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wrap="square" lIns="0" rIns="0" rtlCol="0" anchor="ctr" anchorCtr="0">
            <a:spAutoFit/>
          </a:bodyPr>
          <a:lstStyle/>
          <a:p>
            <a:pPr defTabSz="914377">
              <a:lnSpc>
                <a:spcPct val="80000"/>
              </a:lnSpc>
              <a:buClr>
                <a:prstClr val="black"/>
              </a:buClr>
              <a:defRPr/>
            </a:pPr>
            <a:r>
              <a:rPr lang="en-US" sz="2800" dirty="0">
                <a:solidFill>
                  <a:schemeClr val="tx1"/>
                </a:solidFill>
                <a:latin typeface="Forma DJR Display" panose="00000000000000090000" pitchFamily="2" charset="0"/>
              </a:rPr>
              <a:t>Year-wise count of People with Food Insecurity before and after 2015</a:t>
            </a:r>
            <a:endParaRPr lang="en-US" dirty="0">
              <a:solidFill>
                <a:schemeClr val="tx1"/>
              </a:solidFill>
            </a:endParaRPr>
          </a:p>
        </p:txBody>
      </p:sp>
      <p:pic>
        <p:nvPicPr>
          <p:cNvPr id="2" name="Picture Placeholder 21" descr="A picture containing text, person, computer, person&#10;&#10;Description automatically generated">
            <a:extLst>
              <a:ext uri="{FF2B5EF4-FFF2-40B4-BE49-F238E27FC236}">
                <a16:creationId xmlns:a16="http://schemas.microsoft.com/office/drawing/2014/main" id="{19A3D1E0-FD50-7DD2-C90C-8E0E46B33A13}"/>
              </a:ext>
            </a:extLst>
          </p:cNvPr>
          <p:cNvPicPr>
            <a:picLocks noChangeAspect="1"/>
          </p:cNvPicPr>
          <p:nvPr/>
        </p:nvPicPr>
        <p:blipFill>
          <a:blip r:embed="rId3"/>
          <a:srcRect l="2" r="2"/>
          <a:stretch>
            <a:fillRect/>
          </a:stretch>
        </p:blipFill>
        <p:spPr>
          <a:xfrm>
            <a:off x="0" y="0"/>
            <a:ext cx="6096000" cy="6884469"/>
          </a:xfrm>
          <a:prstGeom prst="rect">
            <a:avLst/>
          </a:prstGeom>
        </p:spPr>
      </p:pic>
      <p:sp>
        <p:nvSpPr>
          <p:cNvPr id="5" name="Rectangle 4">
            <a:extLst>
              <a:ext uri="{FF2B5EF4-FFF2-40B4-BE49-F238E27FC236}">
                <a16:creationId xmlns:a16="http://schemas.microsoft.com/office/drawing/2014/main" id="{4109F6F1-51B0-393A-D9FD-B36600ADDDEA}"/>
              </a:ext>
            </a:extLst>
          </p:cNvPr>
          <p:cNvSpPr/>
          <p:nvPr/>
        </p:nvSpPr>
        <p:spPr bwMode="ltGray">
          <a:xfrm>
            <a:off x="11364686" y="6119685"/>
            <a:ext cx="735873" cy="6562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1929230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E98ED-EBE4-71A6-43FC-C69F008E3253}"/>
              </a:ext>
            </a:extLst>
          </p:cNvPr>
          <p:cNvSpPr>
            <a:spLocks noGrp="1"/>
          </p:cNvSpPr>
          <p:nvPr>
            <p:ph type="title"/>
          </p:nvPr>
        </p:nvSpPr>
        <p:spPr>
          <a:xfrm>
            <a:off x="298808" y="397385"/>
            <a:ext cx="11612880" cy="600934"/>
          </a:xfrm>
        </p:spPr>
        <p:txBody>
          <a:bodyPr/>
          <a:lstStyle/>
          <a:p>
            <a:r>
              <a:rPr lang="en-IN" dirty="0"/>
              <a:t>Analysing Undernutrition w.r.t Food Wastage</a:t>
            </a:r>
            <a:endParaRPr lang="en-US" dirty="0"/>
          </a:p>
        </p:txBody>
      </p:sp>
      <p:pic>
        <p:nvPicPr>
          <p:cNvPr id="13" name="Picture 12" descr="A close-up of a map&#10;&#10;Description automatically generated">
            <a:extLst>
              <a:ext uri="{FF2B5EF4-FFF2-40B4-BE49-F238E27FC236}">
                <a16:creationId xmlns:a16="http://schemas.microsoft.com/office/drawing/2014/main" id="{090EC02D-C357-9A64-9E91-413E7B0FEDF8}"/>
              </a:ext>
            </a:extLst>
          </p:cNvPr>
          <p:cNvPicPr>
            <a:picLocks noChangeAspect="1"/>
          </p:cNvPicPr>
          <p:nvPr/>
        </p:nvPicPr>
        <p:blipFill rotWithShape="1">
          <a:blip r:embed="rId2">
            <a:extLst>
              <a:ext uri="{28A0092B-C50C-407E-A947-70E740481C1C}">
                <a14:useLocalDpi xmlns:a14="http://schemas.microsoft.com/office/drawing/2010/main" val="0"/>
              </a:ext>
            </a:extLst>
          </a:blip>
          <a:srcRect l="44389" t="15645" r="2266" b="3266"/>
          <a:stretch/>
        </p:blipFill>
        <p:spPr>
          <a:xfrm>
            <a:off x="5865845" y="1389396"/>
            <a:ext cx="6326155" cy="5561045"/>
          </a:xfrm>
          <a:prstGeom prst="rect">
            <a:avLst/>
          </a:prstGeom>
        </p:spPr>
      </p:pic>
      <p:sp>
        <p:nvSpPr>
          <p:cNvPr id="14" name="Text Placeholder 10">
            <a:extLst>
              <a:ext uri="{FF2B5EF4-FFF2-40B4-BE49-F238E27FC236}">
                <a16:creationId xmlns:a16="http://schemas.microsoft.com/office/drawing/2014/main" id="{4F6122C7-1D51-9A61-0956-E2A8CC2E0A32}"/>
              </a:ext>
            </a:extLst>
          </p:cNvPr>
          <p:cNvSpPr txBox="1">
            <a:spLocks/>
          </p:cNvSpPr>
          <p:nvPr/>
        </p:nvSpPr>
        <p:spPr>
          <a:xfrm>
            <a:off x="298808" y="1627514"/>
            <a:ext cx="5312206" cy="1279159"/>
          </a:xfrm>
          <a:prstGeom prst="rect">
            <a:avLst/>
          </a:prstGeom>
        </p:spPr>
        <p:txBody>
          <a:bodyPr/>
          <a:lstStyle>
            <a:lvl1pPr marL="225420" indent="-225420" algn="l" defTabSz="914377" rtl="0" eaLnBrk="1" latinLnBrk="0" hangingPunct="1">
              <a:lnSpc>
                <a:spcPct val="90000"/>
              </a:lnSpc>
              <a:spcBef>
                <a:spcPts val="1000"/>
              </a:spcBef>
              <a:buFont typeface="Arial" panose="020B0604020202020204" pitchFamily="34" charset="0"/>
              <a:buChar char="•"/>
              <a:tabLst>
                <a:tab pos="225420" algn="l"/>
              </a:tabLst>
              <a:defRPr sz="2800" kern="1200">
                <a:solidFill>
                  <a:schemeClr val="tx1"/>
                </a:solidFill>
                <a:latin typeface="+mn-lt"/>
                <a:ea typeface="+mn-ea"/>
                <a:cs typeface="+mn-cs"/>
              </a:defRPr>
            </a:lvl1pPr>
            <a:lvl2pPr marL="579424" indent="-122236" algn="l" defTabSz="914377" rtl="0" eaLnBrk="1" latinLnBrk="0" hangingPunct="1">
              <a:lnSpc>
                <a:spcPct val="90000"/>
              </a:lnSpc>
              <a:spcBef>
                <a:spcPts val="500"/>
              </a:spcBef>
              <a:buFont typeface="Arial" panose="020B0604020202020204" pitchFamily="34" charset="0"/>
              <a:buChar char="•"/>
              <a:tabLst/>
              <a:defRPr sz="1800" kern="1200">
                <a:solidFill>
                  <a:schemeClr val="tx1"/>
                </a:solidFill>
                <a:latin typeface="+mn-lt"/>
                <a:ea typeface="+mn-ea"/>
                <a:cs typeface="+mn-cs"/>
              </a:defRPr>
            </a:lvl2pPr>
            <a:lvl3pPr marL="1030262" indent="-115885" algn="l" defTabSz="914377" rtl="0" eaLnBrk="1" latinLnBrk="0" hangingPunct="1">
              <a:lnSpc>
                <a:spcPct val="90000"/>
              </a:lnSpc>
              <a:spcBef>
                <a:spcPts val="500"/>
              </a:spcBef>
              <a:buFont typeface="Arial" panose="020B0604020202020204" pitchFamily="34" charset="0"/>
              <a:buChar char="•"/>
              <a:tabLst/>
              <a:defRPr sz="1400" kern="1200">
                <a:solidFill>
                  <a:schemeClr val="tx1"/>
                </a:solidFill>
                <a:latin typeface="+mn-lt"/>
                <a:ea typeface="+mn-ea"/>
                <a:cs typeface="+mn-cs"/>
              </a:defRPr>
            </a:lvl3pPr>
            <a:lvl4pPr marL="1371566" indent="0" algn="l" defTabSz="914377" rtl="0" eaLnBrk="1" latinLnBrk="0" hangingPunct="1">
              <a:lnSpc>
                <a:spcPct val="90000"/>
              </a:lnSpc>
              <a:spcBef>
                <a:spcPts val="500"/>
              </a:spcBef>
              <a:buFont typeface="Arial" panose="020B0604020202020204" pitchFamily="34" charset="0"/>
              <a:buNone/>
              <a:tabLst/>
              <a:defRPr sz="1000" kern="1200">
                <a:solidFill>
                  <a:schemeClr val="tx1"/>
                </a:solidFill>
                <a:latin typeface="+mn-lt"/>
                <a:ea typeface="+mn-ea"/>
                <a:cs typeface="+mn-cs"/>
              </a:defRPr>
            </a:lvl4pPr>
            <a:lvl5pPr marL="1949402" indent="-120648" algn="l" defTabSz="914377" rtl="0" eaLnBrk="1" latinLnBrk="0" hangingPunct="1">
              <a:lnSpc>
                <a:spcPct val="90000"/>
              </a:lnSpc>
              <a:spcBef>
                <a:spcPts val="500"/>
              </a:spcBef>
              <a:buFont typeface="Arial" panose="020B0604020202020204" pitchFamily="34" charset="0"/>
              <a:buChar char="•"/>
              <a:tabLst/>
              <a:defRPr sz="1800" kern="1200">
                <a:solidFill>
                  <a:schemeClr val="tx1"/>
                </a:solidFill>
                <a:latin typeface="Forma DJR Micro" pitchFamily="2" charset="77"/>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spcBef>
                <a:spcPts val="600"/>
              </a:spcBef>
              <a:buNone/>
            </a:pPr>
            <a:r>
              <a:rPr lang="en-US" dirty="0">
                <a:solidFill>
                  <a:schemeClr val="bg2">
                    <a:lumMod val="75000"/>
                  </a:schemeClr>
                </a:solidFill>
              </a:rPr>
              <a:t>Chart Details-</a:t>
            </a:r>
          </a:p>
          <a:p>
            <a:pPr marL="285750" indent="-285750" algn="just">
              <a:spcBef>
                <a:spcPts val="600"/>
              </a:spcBef>
            </a:pPr>
            <a:r>
              <a:rPr lang="en-US" sz="1800" dirty="0"/>
              <a:t>The first Geo chart represents the Food Wastage in Tons in each county and the Second Geo Chart represents the number of undernourished people in those same country </a:t>
            </a:r>
          </a:p>
        </p:txBody>
      </p:sp>
      <p:sp>
        <p:nvSpPr>
          <p:cNvPr id="15" name="Text Placeholder 10">
            <a:extLst>
              <a:ext uri="{FF2B5EF4-FFF2-40B4-BE49-F238E27FC236}">
                <a16:creationId xmlns:a16="http://schemas.microsoft.com/office/drawing/2014/main" id="{1FCB885D-84B3-90B2-D7AE-2A379947F10F}"/>
              </a:ext>
            </a:extLst>
          </p:cNvPr>
          <p:cNvSpPr txBox="1">
            <a:spLocks/>
          </p:cNvSpPr>
          <p:nvPr/>
        </p:nvSpPr>
        <p:spPr>
          <a:xfrm>
            <a:off x="298808" y="3428566"/>
            <a:ext cx="5312206" cy="3322131"/>
          </a:xfrm>
          <a:prstGeom prst="rect">
            <a:avLst/>
          </a:prstGeom>
        </p:spPr>
        <p:txBody>
          <a:bodyPr/>
          <a:lstStyle>
            <a:lvl1pPr marL="225420" indent="-225420" algn="l" defTabSz="914377" rtl="0" eaLnBrk="1" latinLnBrk="0" hangingPunct="1">
              <a:lnSpc>
                <a:spcPct val="90000"/>
              </a:lnSpc>
              <a:spcBef>
                <a:spcPts val="1000"/>
              </a:spcBef>
              <a:buFont typeface="Arial" panose="020B0604020202020204" pitchFamily="34" charset="0"/>
              <a:buChar char="•"/>
              <a:tabLst>
                <a:tab pos="225420" algn="l"/>
              </a:tabLst>
              <a:defRPr sz="2800" kern="1200">
                <a:solidFill>
                  <a:schemeClr val="tx1"/>
                </a:solidFill>
                <a:latin typeface="+mn-lt"/>
                <a:ea typeface="+mn-ea"/>
                <a:cs typeface="+mn-cs"/>
              </a:defRPr>
            </a:lvl1pPr>
            <a:lvl2pPr marL="579424" indent="-122236" algn="l" defTabSz="914377" rtl="0" eaLnBrk="1" latinLnBrk="0" hangingPunct="1">
              <a:lnSpc>
                <a:spcPct val="90000"/>
              </a:lnSpc>
              <a:spcBef>
                <a:spcPts val="500"/>
              </a:spcBef>
              <a:buFont typeface="Arial" panose="020B0604020202020204" pitchFamily="34" charset="0"/>
              <a:buChar char="•"/>
              <a:tabLst/>
              <a:defRPr sz="1800" kern="1200">
                <a:solidFill>
                  <a:schemeClr val="tx1"/>
                </a:solidFill>
                <a:latin typeface="+mn-lt"/>
                <a:ea typeface="+mn-ea"/>
                <a:cs typeface="+mn-cs"/>
              </a:defRPr>
            </a:lvl2pPr>
            <a:lvl3pPr marL="1030262" indent="-115885" algn="l" defTabSz="914377" rtl="0" eaLnBrk="1" latinLnBrk="0" hangingPunct="1">
              <a:lnSpc>
                <a:spcPct val="90000"/>
              </a:lnSpc>
              <a:spcBef>
                <a:spcPts val="500"/>
              </a:spcBef>
              <a:buFont typeface="Arial" panose="020B0604020202020204" pitchFamily="34" charset="0"/>
              <a:buChar char="•"/>
              <a:tabLst/>
              <a:defRPr sz="1400" kern="1200">
                <a:solidFill>
                  <a:schemeClr val="tx1"/>
                </a:solidFill>
                <a:latin typeface="+mn-lt"/>
                <a:ea typeface="+mn-ea"/>
                <a:cs typeface="+mn-cs"/>
              </a:defRPr>
            </a:lvl3pPr>
            <a:lvl4pPr marL="1371566" indent="0" algn="l" defTabSz="914377" rtl="0" eaLnBrk="1" latinLnBrk="0" hangingPunct="1">
              <a:lnSpc>
                <a:spcPct val="90000"/>
              </a:lnSpc>
              <a:spcBef>
                <a:spcPts val="500"/>
              </a:spcBef>
              <a:buFont typeface="Arial" panose="020B0604020202020204" pitchFamily="34" charset="0"/>
              <a:buNone/>
              <a:tabLst/>
              <a:defRPr sz="1000" kern="1200">
                <a:solidFill>
                  <a:schemeClr val="tx1"/>
                </a:solidFill>
                <a:latin typeface="+mn-lt"/>
                <a:ea typeface="+mn-ea"/>
                <a:cs typeface="+mn-cs"/>
              </a:defRPr>
            </a:lvl4pPr>
            <a:lvl5pPr marL="1949402" indent="-120648" algn="l" defTabSz="914377" rtl="0" eaLnBrk="1" latinLnBrk="0" hangingPunct="1">
              <a:lnSpc>
                <a:spcPct val="90000"/>
              </a:lnSpc>
              <a:spcBef>
                <a:spcPts val="500"/>
              </a:spcBef>
              <a:buFont typeface="Arial" panose="020B0604020202020204" pitchFamily="34" charset="0"/>
              <a:buChar char="•"/>
              <a:tabLst/>
              <a:defRPr sz="1800" kern="1200">
                <a:solidFill>
                  <a:schemeClr val="tx1"/>
                </a:solidFill>
                <a:latin typeface="Forma DJR Micro" pitchFamily="2" charset="77"/>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spcBef>
                <a:spcPts val="600"/>
              </a:spcBef>
              <a:buNone/>
            </a:pPr>
            <a:r>
              <a:rPr lang="en-US" dirty="0">
                <a:solidFill>
                  <a:schemeClr val="bg2">
                    <a:lumMod val="75000"/>
                  </a:schemeClr>
                </a:solidFill>
              </a:rPr>
              <a:t>Key takeaways- </a:t>
            </a:r>
          </a:p>
          <a:p>
            <a:pPr marL="285750" indent="-285750" algn="just">
              <a:spcBef>
                <a:spcPts val="600"/>
              </a:spcBef>
            </a:pPr>
            <a:r>
              <a:rPr lang="en-US" sz="1800" dirty="0"/>
              <a:t>For Developed countries like the United States of America and European countries food wastage does not affect the hunger rate but in underdeveloped countries the percentage is high.</a:t>
            </a:r>
          </a:p>
          <a:p>
            <a:pPr marL="285750" indent="-285750" algn="just">
              <a:spcBef>
                <a:spcPts val="600"/>
              </a:spcBef>
            </a:pPr>
            <a:r>
              <a:rPr lang="en-US" sz="1800" dirty="0"/>
              <a:t>Nigeria and Ethiopia are the countries with the most undernutrition faced people.</a:t>
            </a:r>
          </a:p>
          <a:p>
            <a:pPr marL="285750" indent="-285750" algn="just">
              <a:spcBef>
                <a:spcPts val="600"/>
              </a:spcBef>
            </a:pPr>
            <a:r>
              <a:rPr lang="en-US" sz="1800" dirty="0"/>
              <a:t>Belarus and Luxembourg are the countries with the lowest rates of undernutrition as well as Food Wastage.</a:t>
            </a:r>
          </a:p>
        </p:txBody>
      </p:sp>
    </p:spTree>
    <p:extLst>
      <p:ext uri="{BB962C8B-B14F-4D97-AF65-F5344CB8AC3E}">
        <p14:creationId xmlns:p14="http://schemas.microsoft.com/office/powerpoint/2010/main" val="3964037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E98ED-EBE4-71A6-43FC-C69F008E3253}"/>
              </a:ext>
            </a:extLst>
          </p:cNvPr>
          <p:cNvSpPr>
            <a:spLocks noGrp="1"/>
          </p:cNvSpPr>
          <p:nvPr>
            <p:ph type="title"/>
          </p:nvPr>
        </p:nvSpPr>
        <p:spPr>
          <a:xfrm>
            <a:off x="298808" y="298960"/>
            <a:ext cx="11612880" cy="797782"/>
          </a:xfrm>
        </p:spPr>
        <p:txBody>
          <a:bodyPr/>
          <a:lstStyle/>
          <a:p>
            <a:pPr>
              <a:lnSpc>
                <a:spcPct val="80000"/>
              </a:lnSpc>
              <a:buClr>
                <a:prstClr val="black"/>
              </a:buClr>
              <a:defRPr/>
            </a:pPr>
            <a:r>
              <a:rPr lang="en-US" sz="3200" dirty="0">
                <a:solidFill>
                  <a:schemeClr val="tx1"/>
                </a:solidFill>
                <a:latin typeface="Forma DJR Display" panose="00000000000000090000" pitchFamily="2" charset="0"/>
              </a:rPr>
              <a:t>Age-wise analysis of undernourished People and </a:t>
            </a:r>
            <a:br>
              <a:rPr lang="en-US" sz="3200" dirty="0">
                <a:solidFill>
                  <a:schemeClr val="tx1"/>
                </a:solidFill>
                <a:latin typeface="Forma DJR Display" panose="00000000000000090000" pitchFamily="2" charset="0"/>
              </a:rPr>
            </a:br>
            <a:r>
              <a:rPr lang="en-US" sz="3200" dirty="0">
                <a:solidFill>
                  <a:schemeClr val="tx1"/>
                </a:solidFill>
                <a:latin typeface="Forma DJR Display" panose="00000000000000090000" pitchFamily="2" charset="0"/>
              </a:rPr>
              <a:t>Year-wise count of People with Food Insecurity before and after 2015</a:t>
            </a:r>
            <a:endParaRPr lang="en-US" sz="3200" dirty="0">
              <a:solidFill>
                <a:schemeClr val="tx1"/>
              </a:solidFill>
            </a:endParaRPr>
          </a:p>
        </p:txBody>
      </p:sp>
      <p:sp>
        <p:nvSpPr>
          <p:cNvPr id="14" name="Text Placeholder 10">
            <a:extLst>
              <a:ext uri="{FF2B5EF4-FFF2-40B4-BE49-F238E27FC236}">
                <a16:creationId xmlns:a16="http://schemas.microsoft.com/office/drawing/2014/main" id="{4F6122C7-1D51-9A61-0956-E2A8CC2E0A32}"/>
              </a:ext>
            </a:extLst>
          </p:cNvPr>
          <p:cNvSpPr txBox="1">
            <a:spLocks/>
          </p:cNvSpPr>
          <p:nvPr/>
        </p:nvSpPr>
        <p:spPr>
          <a:xfrm>
            <a:off x="364122" y="2028730"/>
            <a:ext cx="5644792" cy="1279159"/>
          </a:xfrm>
          <a:prstGeom prst="rect">
            <a:avLst/>
          </a:prstGeom>
        </p:spPr>
        <p:txBody>
          <a:bodyPr/>
          <a:lstStyle>
            <a:lvl1pPr marL="225420" indent="-225420" algn="l" defTabSz="914377" rtl="0" eaLnBrk="1" latinLnBrk="0" hangingPunct="1">
              <a:lnSpc>
                <a:spcPct val="90000"/>
              </a:lnSpc>
              <a:spcBef>
                <a:spcPts val="1000"/>
              </a:spcBef>
              <a:buFont typeface="Arial" panose="020B0604020202020204" pitchFamily="34" charset="0"/>
              <a:buChar char="•"/>
              <a:tabLst>
                <a:tab pos="225420" algn="l"/>
              </a:tabLst>
              <a:defRPr sz="2800" kern="1200">
                <a:solidFill>
                  <a:schemeClr val="tx1"/>
                </a:solidFill>
                <a:latin typeface="+mn-lt"/>
                <a:ea typeface="+mn-ea"/>
                <a:cs typeface="+mn-cs"/>
              </a:defRPr>
            </a:lvl1pPr>
            <a:lvl2pPr marL="579424" indent="-122236" algn="l" defTabSz="914377" rtl="0" eaLnBrk="1" latinLnBrk="0" hangingPunct="1">
              <a:lnSpc>
                <a:spcPct val="90000"/>
              </a:lnSpc>
              <a:spcBef>
                <a:spcPts val="500"/>
              </a:spcBef>
              <a:buFont typeface="Arial" panose="020B0604020202020204" pitchFamily="34" charset="0"/>
              <a:buChar char="•"/>
              <a:tabLst/>
              <a:defRPr sz="1800" kern="1200">
                <a:solidFill>
                  <a:schemeClr val="tx1"/>
                </a:solidFill>
                <a:latin typeface="+mn-lt"/>
                <a:ea typeface="+mn-ea"/>
                <a:cs typeface="+mn-cs"/>
              </a:defRPr>
            </a:lvl2pPr>
            <a:lvl3pPr marL="1030262" indent="-115885" algn="l" defTabSz="914377" rtl="0" eaLnBrk="1" latinLnBrk="0" hangingPunct="1">
              <a:lnSpc>
                <a:spcPct val="90000"/>
              </a:lnSpc>
              <a:spcBef>
                <a:spcPts val="500"/>
              </a:spcBef>
              <a:buFont typeface="Arial" panose="020B0604020202020204" pitchFamily="34" charset="0"/>
              <a:buChar char="•"/>
              <a:tabLst/>
              <a:defRPr sz="1400" kern="1200">
                <a:solidFill>
                  <a:schemeClr val="tx1"/>
                </a:solidFill>
                <a:latin typeface="+mn-lt"/>
                <a:ea typeface="+mn-ea"/>
                <a:cs typeface="+mn-cs"/>
              </a:defRPr>
            </a:lvl3pPr>
            <a:lvl4pPr marL="1371566" indent="0" algn="l" defTabSz="914377" rtl="0" eaLnBrk="1" latinLnBrk="0" hangingPunct="1">
              <a:lnSpc>
                <a:spcPct val="90000"/>
              </a:lnSpc>
              <a:spcBef>
                <a:spcPts val="500"/>
              </a:spcBef>
              <a:buFont typeface="Arial" panose="020B0604020202020204" pitchFamily="34" charset="0"/>
              <a:buNone/>
              <a:tabLst/>
              <a:defRPr sz="1000" kern="1200">
                <a:solidFill>
                  <a:schemeClr val="tx1"/>
                </a:solidFill>
                <a:latin typeface="+mn-lt"/>
                <a:ea typeface="+mn-ea"/>
                <a:cs typeface="+mn-cs"/>
              </a:defRPr>
            </a:lvl4pPr>
            <a:lvl5pPr marL="1949402" indent="-120648" algn="l" defTabSz="914377" rtl="0" eaLnBrk="1" latinLnBrk="0" hangingPunct="1">
              <a:lnSpc>
                <a:spcPct val="90000"/>
              </a:lnSpc>
              <a:spcBef>
                <a:spcPts val="500"/>
              </a:spcBef>
              <a:buFont typeface="Arial" panose="020B0604020202020204" pitchFamily="34" charset="0"/>
              <a:buChar char="•"/>
              <a:tabLst/>
              <a:defRPr sz="1800" kern="1200">
                <a:solidFill>
                  <a:schemeClr val="tx1"/>
                </a:solidFill>
                <a:latin typeface="Forma DJR Micro" pitchFamily="2" charset="77"/>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spcBef>
                <a:spcPts val="600"/>
              </a:spcBef>
              <a:buNone/>
            </a:pPr>
            <a:r>
              <a:rPr lang="en-US" dirty="0">
                <a:solidFill>
                  <a:schemeClr val="bg2">
                    <a:lumMod val="75000"/>
                  </a:schemeClr>
                </a:solidFill>
              </a:rPr>
              <a:t>Chart Details-</a:t>
            </a:r>
          </a:p>
          <a:p>
            <a:pPr marL="285750" indent="-285750" algn="just">
              <a:spcBef>
                <a:spcPts val="600"/>
              </a:spcBef>
            </a:pPr>
            <a:r>
              <a:rPr lang="en-US" sz="1800" dirty="0"/>
              <a:t>The first get chart represents different rates of food insecurity and undernourishment.</a:t>
            </a:r>
          </a:p>
          <a:p>
            <a:pPr marL="285750" indent="-285750" algn="just">
              <a:spcBef>
                <a:spcPts val="600"/>
              </a:spcBef>
            </a:pPr>
            <a:r>
              <a:rPr lang="en-US" sz="1800" dirty="0"/>
              <a:t>The Second and Third chart represents the age-wise analysis of food insecurity and undernourishment.</a:t>
            </a:r>
          </a:p>
        </p:txBody>
      </p:sp>
      <p:sp>
        <p:nvSpPr>
          <p:cNvPr id="15" name="Text Placeholder 10">
            <a:extLst>
              <a:ext uri="{FF2B5EF4-FFF2-40B4-BE49-F238E27FC236}">
                <a16:creationId xmlns:a16="http://schemas.microsoft.com/office/drawing/2014/main" id="{1FCB885D-84B3-90B2-D7AE-2A379947F10F}"/>
              </a:ext>
            </a:extLst>
          </p:cNvPr>
          <p:cNvSpPr txBox="1">
            <a:spLocks/>
          </p:cNvSpPr>
          <p:nvPr/>
        </p:nvSpPr>
        <p:spPr>
          <a:xfrm>
            <a:off x="364122" y="4075605"/>
            <a:ext cx="5644792" cy="2309761"/>
          </a:xfrm>
          <a:prstGeom prst="rect">
            <a:avLst/>
          </a:prstGeom>
        </p:spPr>
        <p:txBody>
          <a:bodyPr/>
          <a:lstStyle>
            <a:lvl1pPr marL="225420" indent="-225420" algn="l" defTabSz="914377" rtl="0" eaLnBrk="1" latinLnBrk="0" hangingPunct="1">
              <a:lnSpc>
                <a:spcPct val="90000"/>
              </a:lnSpc>
              <a:spcBef>
                <a:spcPts val="1000"/>
              </a:spcBef>
              <a:buFont typeface="Arial" panose="020B0604020202020204" pitchFamily="34" charset="0"/>
              <a:buChar char="•"/>
              <a:tabLst>
                <a:tab pos="225420" algn="l"/>
              </a:tabLst>
              <a:defRPr sz="2800" kern="1200">
                <a:solidFill>
                  <a:schemeClr val="tx1"/>
                </a:solidFill>
                <a:latin typeface="+mn-lt"/>
                <a:ea typeface="+mn-ea"/>
                <a:cs typeface="+mn-cs"/>
              </a:defRPr>
            </a:lvl1pPr>
            <a:lvl2pPr marL="579424" indent="-122236" algn="l" defTabSz="914377" rtl="0" eaLnBrk="1" latinLnBrk="0" hangingPunct="1">
              <a:lnSpc>
                <a:spcPct val="90000"/>
              </a:lnSpc>
              <a:spcBef>
                <a:spcPts val="500"/>
              </a:spcBef>
              <a:buFont typeface="Arial" panose="020B0604020202020204" pitchFamily="34" charset="0"/>
              <a:buChar char="•"/>
              <a:tabLst/>
              <a:defRPr sz="1800" kern="1200">
                <a:solidFill>
                  <a:schemeClr val="tx1"/>
                </a:solidFill>
                <a:latin typeface="+mn-lt"/>
                <a:ea typeface="+mn-ea"/>
                <a:cs typeface="+mn-cs"/>
              </a:defRPr>
            </a:lvl2pPr>
            <a:lvl3pPr marL="1030262" indent="-115885" algn="l" defTabSz="914377" rtl="0" eaLnBrk="1" latinLnBrk="0" hangingPunct="1">
              <a:lnSpc>
                <a:spcPct val="90000"/>
              </a:lnSpc>
              <a:spcBef>
                <a:spcPts val="500"/>
              </a:spcBef>
              <a:buFont typeface="Arial" panose="020B0604020202020204" pitchFamily="34" charset="0"/>
              <a:buChar char="•"/>
              <a:tabLst/>
              <a:defRPr sz="1400" kern="1200">
                <a:solidFill>
                  <a:schemeClr val="tx1"/>
                </a:solidFill>
                <a:latin typeface="+mn-lt"/>
                <a:ea typeface="+mn-ea"/>
                <a:cs typeface="+mn-cs"/>
              </a:defRPr>
            </a:lvl3pPr>
            <a:lvl4pPr marL="1371566" indent="0" algn="l" defTabSz="914377" rtl="0" eaLnBrk="1" latinLnBrk="0" hangingPunct="1">
              <a:lnSpc>
                <a:spcPct val="90000"/>
              </a:lnSpc>
              <a:spcBef>
                <a:spcPts val="500"/>
              </a:spcBef>
              <a:buFont typeface="Arial" panose="020B0604020202020204" pitchFamily="34" charset="0"/>
              <a:buNone/>
              <a:tabLst/>
              <a:defRPr sz="1000" kern="1200">
                <a:solidFill>
                  <a:schemeClr val="tx1"/>
                </a:solidFill>
                <a:latin typeface="+mn-lt"/>
                <a:ea typeface="+mn-ea"/>
                <a:cs typeface="+mn-cs"/>
              </a:defRPr>
            </a:lvl4pPr>
            <a:lvl5pPr marL="1949402" indent="-120648" algn="l" defTabSz="914377" rtl="0" eaLnBrk="1" latinLnBrk="0" hangingPunct="1">
              <a:lnSpc>
                <a:spcPct val="90000"/>
              </a:lnSpc>
              <a:spcBef>
                <a:spcPts val="500"/>
              </a:spcBef>
              <a:buFont typeface="Arial" panose="020B0604020202020204" pitchFamily="34" charset="0"/>
              <a:buChar char="•"/>
              <a:tabLst/>
              <a:defRPr sz="1800" kern="1200">
                <a:solidFill>
                  <a:schemeClr val="tx1"/>
                </a:solidFill>
                <a:latin typeface="Forma DJR Micro" pitchFamily="2" charset="77"/>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spcBef>
                <a:spcPts val="600"/>
              </a:spcBef>
              <a:buNone/>
            </a:pPr>
            <a:r>
              <a:rPr lang="en-US" dirty="0">
                <a:solidFill>
                  <a:schemeClr val="bg2">
                    <a:lumMod val="75000"/>
                  </a:schemeClr>
                </a:solidFill>
              </a:rPr>
              <a:t>Key takeaways- </a:t>
            </a:r>
          </a:p>
          <a:p>
            <a:pPr marL="285750" indent="-285750" algn="just">
              <a:spcBef>
                <a:spcPts val="600"/>
              </a:spcBef>
            </a:pPr>
            <a:r>
              <a:rPr lang="en-US" sz="1800" dirty="0"/>
              <a:t>33.23% of People from all over the world are facing moderate or severe food insecurity as well as 33.29% of people are in the phase of undernourishment.</a:t>
            </a:r>
          </a:p>
          <a:p>
            <a:pPr marL="285750" indent="-285750" algn="just">
              <a:spcBef>
                <a:spcPts val="600"/>
              </a:spcBef>
            </a:pPr>
            <a:r>
              <a:rPr lang="en-US" sz="1800" dirty="0"/>
              <a:t>Due to covid effect the food insecurity increased 10 Times than before 2015.</a:t>
            </a:r>
          </a:p>
        </p:txBody>
      </p:sp>
      <p:pic>
        <p:nvPicPr>
          <p:cNvPr id="4" name="Picture 3" descr="A close-up of a map&#10;&#10;Description automatically generated">
            <a:extLst>
              <a:ext uri="{FF2B5EF4-FFF2-40B4-BE49-F238E27FC236}">
                <a16:creationId xmlns:a16="http://schemas.microsoft.com/office/drawing/2014/main" id="{DBB5C7E8-2936-3ADD-E794-C6BA2F0B6953}"/>
              </a:ext>
            </a:extLst>
          </p:cNvPr>
          <p:cNvPicPr>
            <a:picLocks noChangeAspect="1"/>
          </p:cNvPicPr>
          <p:nvPr/>
        </p:nvPicPr>
        <p:blipFill rotWithShape="1">
          <a:blip r:embed="rId2">
            <a:extLst>
              <a:ext uri="{28A0092B-C50C-407E-A947-70E740481C1C}">
                <a14:useLocalDpi xmlns:a14="http://schemas.microsoft.com/office/drawing/2010/main" val="0"/>
              </a:ext>
            </a:extLst>
          </a:blip>
          <a:srcRect l="2449" t="14830" r="55849" b="4360"/>
          <a:stretch/>
        </p:blipFill>
        <p:spPr>
          <a:xfrm>
            <a:off x="6466115" y="1315996"/>
            <a:ext cx="4945224" cy="5542004"/>
          </a:xfrm>
          <a:prstGeom prst="rect">
            <a:avLst/>
          </a:prstGeom>
        </p:spPr>
      </p:pic>
    </p:spTree>
    <p:extLst>
      <p:ext uri="{BB962C8B-B14F-4D97-AF65-F5344CB8AC3E}">
        <p14:creationId xmlns:p14="http://schemas.microsoft.com/office/powerpoint/2010/main" val="383403207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7A9042D-C70F-43FA-9E26-DF0B9649C901}"/>
              </a:ext>
            </a:extLst>
          </p:cNvPr>
          <p:cNvSpPr>
            <a:spLocks noGrp="1"/>
          </p:cNvSpPr>
          <p:nvPr>
            <p:ph type="title"/>
          </p:nvPr>
        </p:nvSpPr>
        <p:spPr bwMode="gray">
          <a:xfrm>
            <a:off x="298808" y="329098"/>
            <a:ext cx="11612880" cy="737510"/>
          </a:xfrm>
        </p:spPr>
        <p:txBody>
          <a:bodyPr/>
          <a:lstStyle/>
          <a:p>
            <a:r>
              <a:rPr lang="en-US" sz="5400" dirty="0"/>
              <a:t>Insights Analysis</a:t>
            </a:r>
          </a:p>
        </p:txBody>
      </p:sp>
      <p:sp>
        <p:nvSpPr>
          <p:cNvPr id="7" name="Slide Number Placeholder 6">
            <a:extLst>
              <a:ext uri="{FF2B5EF4-FFF2-40B4-BE49-F238E27FC236}">
                <a16:creationId xmlns:a16="http://schemas.microsoft.com/office/drawing/2014/main" id="{B810CBF7-19F1-48DD-8312-53527462D9FD}"/>
              </a:ext>
            </a:extLst>
          </p:cNvPr>
          <p:cNvSpPr>
            <a:spLocks noGrp="1"/>
          </p:cNvSpPr>
          <p:nvPr>
            <p:ph type="sldNum" sz="quarter" idx="12"/>
          </p:nvPr>
        </p:nvSpPr>
        <p:spPr bwMode="gray"/>
        <p:txBody>
          <a:bodyPr/>
          <a:lstStyle/>
          <a:p>
            <a:fld id="{7EAD36D4-32FF-544B-9EC2-1F035E0F636E}" type="slidenum">
              <a:rPr lang="en-US" smtClean="0"/>
              <a:pPr/>
              <a:t>6</a:t>
            </a:fld>
            <a:endParaRPr lang="en-US"/>
          </a:p>
        </p:txBody>
      </p:sp>
      <p:sp>
        <p:nvSpPr>
          <p:cNvPr id="58" name="Text Placeholder 34">
            <a:extLst>
              <a:ext uri="{FF2B5EF4-FFF2-40B4-BE49-F238E27FC236}">
                <a16:creationId xmlns:a16="http://schemas.microsoft.com/office/drawing/2014/main" id="{31AC23AF-5B84-4456-8C6F-DB12208F51CE}"/>
              </a:ext>
            </a:extLst>
          </p:cNvPr>
          <p:cNvSpPr txBox="1">
            <a:spLocks/>
          </p:cNvSpPr>
          <p:nvPr/>
        </p:nvSpPr>
        <p:spPr>
          <a:xfrm>
            <a:off x="225381" y="1740117"/>
            <a:ext cx="7985525" cy="330425"/>
          </a:xfrm>
          <a:prstGeom prst="rect">
            <a:avLst/>
          </a:prstGeom>
        </p:spPr>
        <p:txBody>
          <a:bodyPr vert="horz" lIns="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tabLst>
                <a:tab pos="225425" algn="l"/>
              </a:tabLst>
              <a:defRPr sz="1800" kern="1200">
                <a:solidFill>
                  <a:schemeClr val="tx1"/>
                </a:solidFill>
                <a:latin typeface="+mn-lt"/>
                <a:ea typeface="+mn-ea"/>
                <a:cs typeface="+mn-cs"/>
              </a:defRPr>
            </a:lvl1pPr>
            <a:lvl2pPr marL="169863" indent="-169863" algn="l" defTabSz="914400" rtl="0" eaLnBrk="1" latinLnBrk="0" hangingPunct="1">
              <a:lnSpc>
                <a:spcPct val="90000"/>
              </a:lnSpc>
              <a:spcBef>
                <a:spcPts val="500"/>
              </a:spcBef>
              <a:buFont typeface="Arial" panose="020B0604020202020204" pitchFamily="34" charset="0"/>
              <a:buChar char="•"/>
              <a:tabLst/>
              <a:defRPr sz="1800" kern="1200">
                <a:solidFill>
                  <a:schemeClr val="tx1"/>
                </a:solidFill>
                <a:latin typeface="+mn-lt"/>
                <a:ea typeface="+mn-ea"/>
                <a:cs typeface="+mn-cs"/>
              </a:defRPr>
            </a:lvl2pPr>
            <a:lvl3pPr marL="339725" indent="-169863" algn="l" defTabSz="914400" rtl="0" eaLnBrk="1" latinLnBrk="0" hangingPunct="1">
              <a:lnSpc>
                <a:spcPct val="90000"/>
              </a:lnSpc>
              <a:spcBef>
                <a:spcPts val="500"/>
              </a:spcBef>
              <a:buFont typeface="HP Simplified Light" panose="020B0404020204020204" pitchFamily="34" charset="0"/>
              <a:buChar char="–"/>
              <a:tabLst/>
              <a:defRPr sz="1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tabLst/>
              <a:defRPr sz="1000" kern="1200">
                <a:solidFill>
                  <a:schemeClr val="tx1"/>
                </a:solidFill>
                <a:latin typeface="+mn-lt"/>
                <a:ea typeface="+mn-ea"/>
                <a:cs typeface="+mn-cs"/>
              </a:defRPr>
            </a:lvl4pPr>
            <a:lvl5pPr marL="1949450" indent="-120650" algn="l" defTabSz="914400" rtl="0" eaLnBrk="1" latinLnBrk="0" hangingPunct="1">
              <a:lnSpc>
                <a:spcPct val="90000"/>
              </a:lnSpc>
              <a:spcBef>
                <a:spcPts val="500"/>
              </a:spcBef>
              <a:buFont typeface="Arial" panose="020B0604020202020204" pitchFamily="34" charset="0"/>
              <a:buChar char="•"/>
              <a:tabLst/>
              <a:defRPr sz="1800" kern="1200">
                <a:solidFill>
                  <a:schemeClr val="tx1"/>
                </a:solidFill>
                <a:latin typeface="Forma DJR Micro"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600" dirty="0">
                <a:solidFill>
                  <a:schemeClr val="accent5"/>
                </a:solidFill>
              </a:rPr>
              <a:t>Insights for UN SDG on selected goals </a:t>
            </a:r>
          </a:p>
        </p:txBody>
      </p:sp>
      <p:sp>
        <p:nvSpPr>
          <p:cNvPr id="63" name="Rectangle 62">
            <a:extLst>
              <a:ext uri="{FF2B5EF4-FFF2-40B4-BE49-F238E27FC236}">
                <a16:creationId xmlns:a16="http://schemas.microsoft.com/office/drawing/2014/main" id="{04673018-940D-42F8-9B90-19FEBCEA27EF}"/>
              </a:ext>
            </a:extLst>
          </p:cNvPr>
          <p:cNvSpPr/>
          <p:nvPr/>
        </p:nvSpPr>
        <p:spPr bwMode="gray">
          <a:xfrm>
            <a:off x="225381" y="3224938"/>
            <a:ext cx="2486291" cy="1460913"/>
          </a:xfrm>
          <a:prstGeom prst="rect">
            <a:avLst/>
          </a:prstGeom>
        </p:spPr>
        <p:txBody>
          <a:bodyPr wrap="square" lIns="91440" tIns="45720" rIns="91440" bIns="45720" anchor="t" anchorCtr="0">
            <a:spAutoFit/>
          </a:bodyPr>
          <a:lstStyle/>
          <a:p>
            <a:pPr>
              <a:lnSpc>
                <a:spcPct val="90000"/>
              </a:lnSpc>
              <a:spcBef>
                <a:spcPts val="1000"/>
              </a:spcBef>
              <a:spcAft>
                <a:spcPts val="600"/>
              </a:spcAft>
              <a:buClr>
                <a:srgbClr val="6B3A97">
                  <a:lumMod val="60000"/>
                  <a:lumOff val="40000"/>
                </a:srgbClr>
              </a:buClr>
              <a:tabLst>
                <a:tab pos="117472" algn="l"/>
              </a:tabLst>
              <a:defRPr/>
            </a:pPr>
            <a:r>
              <a:rPr lang="en-US" sz="2000" dirty="0">
                <a:solidFill>
                  <a:schemeClr val="accent5"/>
                </a:solidFill>
              </a:rPr>
              <a:t>Food wastage is directly proportional to the Hunger rate</a:t>
            </a:r>
          </a:p>
          <a:p>
            <a:pPr>
              <a:lnSpc>
                <a:spcPct val="90000"/>
              </a:lnSpc>
              <a:spcBef>
                <a:spcPts val="1000"/>
              </a:spcBef>
              <a:spcAft>
                <a:spcPts val="600"/>
              </a:spcAft>
              <a:defRPr/>
            </a:pPr>
            <a:br>
              <a:rPr lang="en-US" sz="1200" dirty="0"/>
            </a:br>
            <a:endParaRPr lang="en-US" sz="1200" dirty="0"/>
          </a:p>
        </p:txBody>
      </p:sp>
      <p:sp>
        <p:nvSpPr>
          <p:cNvPr id="67" name="Rectangle 66">
            <a:extLst>
              <a:ext uri="{FF2B5EF4-FFF2-40B4-BE49-F238E27FC236}">
                <a16:creationId xmlns:a16="http://schemas.microsoft.com/office/drawing/2014/main" id="{191E3E2F-DAEB-4431-A8A7-4E7C108039DE}"/>
              </a:ext>
            </a:extLst>
          </p:cNvPr>
          <p:cNvSpPr/>
          <p:nvPr/>
        </p:nvSpPr>
        <p:spPr bwMode="gray">
          <a:xfrm>
            <a:off x="3250132" y="2984878"/>
            <a:ext cx="2486291" cy="1329595"/>
          </a:xfrm>
          <a:prstGeom prst="rect">
            <a:avLst/>
          </a:prstGeom>
        </p:spPr>
        <p:txBody>
          <a:bodyPr wrap="square" anchor="t" anchorCtr="0">
            <a:spAutoFit/>
          </a:bodyPr>
          <a:lstStyle/>
          <a:p>
            <a:pPr defTabSz="914377">
              <a:lnSpc>
                <a:spcPct val="80000"/>
              </a:lnSpc>
              <a:buClr>
                <a:prstClr val="black"/>
              </a:buClr>
              <a:defRPr/>
            </a:pPr>
            <a:r>
              <a:rPr lang="en-US" sz="2000" dirty="0">
                <a:solidFill>
                  <a:schemeClr val="accent5"/>
                </a:solidFill>
              </a:rPr>
              <a:t>% of people with Food Insecurity in each country is higher in developing and poor countries</a:t>
            </a:r>
          </a:p>
        </p:txBody>
      </p:sp>
      <p:cxnSp>
        <p:nvCxnSpPr>
          <p:cNvPr id="5" name="Straight Connector 4">
            <a:extLst>
              <a:ext uri="{FF2B5EF4-FFF2-40B4-BE49-F238E27FC236}">
                <a16:creationId xmlns:a16="http://schemas.microsoft.com/office/drawing/2014/main" id="{6B5C00AB-446F-4EBF-9B44-5D7A77C18D33}"/>
              </a:ext>
            </a:extLst>
          </p:cNvPr>
          <p:cNvCxnSpPr>
            <a:cxnSpLocks/>
          </p:cNvCxnSpPr>
          <p:nvPr/>
        </p:nvCxnSpPr>
        <p:spPr bwMode="black">
          <a:xfrm>
            <a:off x="297281" y="4271037"/>
            <a:ext cx="2257425"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8353D42A-2B3A-48D7-9727-B446483B567A}"/>
              </a:ext>
            </a:extLst>
          </p:cNvPr>
          <p:cNvCxnSpPr>
            <a:cxnSpLocks/>
          </p:cNvCxnSpPr>
          <p:nvPr/>
        </p:nvCxnSpPr>
        <p:spPr bwMode="black">
          <a:xfrm>
            <a:off x="3293195" y="4271037"/>
            <a:ext cx="2257425"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70" name="Rectangle 69">
            <a:extLst>
              <a:ext uri="{FF2B5EF4-FFF2-40B4-BE49-F238E27FC236}">
                <a16:creationId xmlns:a16="http://schemas.microsoft.com/office/drawing/2014/main" id="{07E5E183-E18B-4C5F-A2A0-343867D19C6E}"/>
              </a:ext>
            </a:extLst>
          </p:cNvPr>
          <p:cNvSpPr/>
          <p:nvPr/>
        </p:nvSpPr>
        <p:spPr bwMode="gray">
          <a:xfrm>
            <a:off x="6004804" y="3074477"/>
            <a:ext cx="2486291" cy="1200329"/>
          </a:xfrm>
          <a:prstGeom prst="rect">
            <a:avLst/>
          </a:prstGeom>
        </p:spPr>
        <p:txBody>
          <a:bodyPr wrap="square" lIns="91440" tIns="45720" rIns="91440" bIns="45720" anchor="t" anchorCtr="0">
            <a:spAutoFit/>
          </a:bodyPr>
          <a:lstStyle/>
          <a:p>
            <a:pPr>
              <a:lnSpc>
                <a:spcPct val="90000"/>
              </a:lnSpc>
              <a:spcBef>
                <a:spcPts val="1000"/>
              </a:spcBef>
              <a:spcAft>
                <a:spcPts val="600"/>
              </a:spcAft>
              <a:buClr>
                <a:srgbClr val="6B3A97">
                  <a:lumMod val="60000"/>
                  <a:lumOff val="40000"/>
                </a:srgbClr>
              </a:buClr>
              <a:tabLst>
                <a:tab pos="117472" algn="l"/>
              </a:tabLst>
              <a:defRPr/>
            </a:pPr>
            <a:r>
              <a:rPr lang="en-US" sz="2000" dirty="0">
                <a:solidFill>
                  <a:schemeClr val="accent5"/>
                </a:solidFill>
              </a:rPr>
              <a:t>Age-wise analysis shows still there are 22.96% children face the hunger problems</a:t>
            </a:r>
          </a:p>
        </p:txBody>
      </p:sp>
      <p:cxnSp>
        <p:nvCxnSpPr>
          <p:cNvPr id="72" name="Straight Connector 71">
            <a:extLst>
              <a:ext uri="{FF2B5EF4-FFF2-40B4-BE49-F238E27FC236}">
                <a16:creationId xmlns:a16="http://schemas.microsoft.com/office/drawing/2014/main" id="{7FF79D6C-AD0A-48B7-ABED-843DD538FC35}"/>
              </a:ext>
            </a:extLst>
          </p:cNvPr>
          <p:cNvCxnSpPr>
            <a:cxnSpLocks/>
          </p:cNvCxnSpPr>
          <p:nvPr/>
        </p:nvCxnSpPr>
        <p:spPr bwMode="black">
          <a:xfrm>
            <a:off x="6121357" y="4271037"/>
            <a:ext cx="2257425"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05BD62E-D254-AA4B-F488-1472F8F50258}"/>
              </a:ext>
            </a:extLst>
          </p:cNvPr>
          <p:cNvSpPr/>
          <p:nvPr/>
        </p:nvSpPr>
        <p:spPr bwMode="gray">
          <a:xfrm>
            <a:off x="9029555" y="2612976"/>
            <a:ext cx="2661702" cy="1649041"/>
          </a:xfrm>
          <a:prstGeom prst="rect">
            <a:avLst/>
          </a:prstGeom>
        </p:spPr>
        <p:txBody>
          <a:bodyPr wrap="square" lIns="91440" tIns="45720" rIns="91440" bIns="45720" anchor="t" anchorCtr="0">
            <a:spAutoFit/>
          </a:bodyPr>
          <a:lstStyle/>
          <a:p>
            <a:pPr defTabSz="914377">
              <a:lnSpc>
                <a:spcPct val="80000"/>
              </a:lnSpc>
              <a:buClr>
                <a:prstClr val="black"/>
              </a:buClr>
              <a:defRPr/>
            </a:pPr>
            <a:r>
              <a:rPr lang="en-US" dirty="0">
                <a:solidFill>
                  <a:schemeClr val="accent5"/>
                </a:solidFill>
              </a:rPr>
              <a:t>Year-wise count of People with Food Insecurity before and after 2015 shows the number of people with food Insecurity increased after 2015</a:t>
            </a:r>
          </a:p>
        </p:txBody>
      </p:sp>
      <p:cxnSp>
        <p:nvCxnSpPr>
          <p:cNvPr id="13" name="Straight Connector 12">
            <a:extLst>
              <a:ext uri="{FF2B5EF4-FFF2-40B4-BE49-F238E27FC236}">
                <a16:creationId xmlns:a16="http://schemas.microsoft.com/office/drawing/2014/main" id="{71E2F631-CA2D-6067-2D1B-6BDE77130125}"/>
              </a:ext>
            </a:extLst>
          </p:cNvPr>
          <p:cNvCxnSpPr>
            <a:cxnSpLocks/>
          </p:cNvCxnSpPr>
          <p:nvPr/>
        </p:nvCxnSpPr>
        <p:spPr bwMode="black">
          <a:xfrm>
            <a:off x="9100921" y="4271037"/>
            <a:ext cx="2257425"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FD76AE14-F1E8-00EF-94A6-A8593F532EC3}"/>
              </a:ext>
            </a:extLst>
          </p:cNvPr>
          <p:cNvSpPr/>
          <p:nvPr/>
        </p:nvSpPr>
        <p:spPr bwMode="ltGray">
          <a:xfrm>
            <a:off x="11364686" y="6119685"/>
            <a:ext cx="735873" cy="6562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22" name="Graphic 21" descr="Target Audience with solid fill">
            <a:extLst>
              <a:ext uri="{FF2B5EF4-FFF2-40B4-BE49-F238E27FC236}">
                <a16:creationId xmlns:a16="http://schemas.microsoft.com/office/drawing/2014/main" id="{635EDA21-A9E9-7776-0B07-13308233D51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38456" y="4403150"/>
            <a:ext cx="914400" cy="914400"/>
          </a:xfrm>
          <a:prstGeom prst="rect">
            <a:avLst/>
          </a:prstGeom>
        </p:spPr>
      </p:pic>
      <p:pic>
        <p:nvPicPr>
          <p:cNvPr id="27" name="Graphic 26" descr="User with solid fill">
            <a:extLst>
              <a:ext uri="{FF2B5EF4-FFF2-40B4-BE49-F238E27FC236}">
                <a16:creationId xmlns:a16="http://schemas.microsoft.com/office/drawing/2014/main" id="{C4AF6B88-84CE-855C-FDE1-A9CBC63D5BE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790749" y="4403150"/>
            <a:ext cx="914400" cy="914400"/>
          </a:xfrm>
          <a:prstGeom prst="rect">
            <a:avLst/>
          </a:prstGeom>
        </p:spPr>
      </p:pic>
      <p:pic>
        <p:nvPicPr>
          <p:cNvPr id="29" name="Graphic 28" descr="Food Safety with solid fill">
            <a:extLst>
              <a:ext uri="{FF2B5EF4-FFF2-40B4-BE49-F238E27FC236}">
                <a16:creationId xmlns:a16="http://schemas.microsoft.com/office/drawing/2014/main" id="{6790B735-C43D-F115-7A7A-74C3266E081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982952" y="4403150"/>
            <a:ext cx="914400" cy="914400"/>
          </a:xfrm>
          <a:prstGeom prst="rect">
            <a:avLst/>
          </a:prstGeom>
        </p:spPr>
      </p:pic>
      <p:pic>
        <p:nvPicPr>
          <p:cNvPr id="32" name="Graphic 31" descr="Food Delivery with solid fill">
            <a:extLst>
              <a:ext uri="{FF2B5EF4-FFF2-40B4-BE49-F238E27FC236}">
                <a16:creationId xmlns:a16="http://schemas.microsoft.com/office/drawing/2014/main" id="{8E13D416-3FC2-54CD-55FA-BE001D36813E}"/>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3964707" y="4403150"/>
            <a:ext cx="914400" cy="914400"/>
          </a:xfrm>
          <a:prstGeom prst="rect">
            <a:avLst/>
          </a:prstGeom>
        </p:spPr>
      </p:pic>
    </p:spTree>
    <p:extLst>
      <p:ext uri="{BB962C8B-B14F-4D97-AF65-F5344CB8AC3E}">
        <p14:creationId xmlns:p14="http://schemas.microsoft.com/office/powerpoint/2010/main" val="256534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in a crowd&#10;&#10;Description automatically generated">
            <a:extLst>
              <a:ext uri="{FF2B5EF4-FFF2-40B4-BE49-F238E27FC236}">
                <a16:creationId xmlns:a16="http://schemas.microsoft.com/office/drawing/2014/main" id="{FDD8611C-8E53-6AB2-2196-19CC4BD1A0A6}"/>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25000"/>
                    </a14:imgEffect>
                    <a14:imgEffect>
                      <a14:brightnessContrast bright="-40000" contrast="-40000"/>
                    </a14:imgEffect>
                  </a14:imgLayer>
                </a14:imgProps>
              </a:ext>
              <a:ext uri="{28A0092B-C50C-407E-A947-70E740481C1C}">
                <a14:useLocalDpi xmlns:a14="http://schemas.microsoft.com/office/drawing/2010/main" val="0"/>
              </a:ext>
            </a:extLst>
          </a:blip>
          <a:srcRect l="24889"/>
          <a:stretch/>
        </p:blipFill>
        <p:spPr>
          <a:xfrm>
            <a:off x="20" y="10"/>
            <a:ext cx="12191980" cy="6857990"/>
          </a:xfrm>
          <a:prstGeom prst="rect">
            <a:avLst/>
          </a:prstGeom>
          <a:noFill/>
        </p:spPr>
      </p:pic>
      <p:sp>
        <p:nvSpPr>
          <p:cNvPr id="5" name="TextBox 4">
            <a:extLst>
              <a:ext uri="{FF2B5EF4-FFF2-40B4-BE49-F238E27FC236}">
                <a16:creationId xmlns:a16="http://schemas.microsoft.com/office/drawing/2014/main" id="{E611B745-7F3C-C998-307D-1FD979788317}"/>
              </a:ext>
            </a:extLst>
          </p:cNvPr>
          <p:cNvSpPr txBox="1"/>
          <p:nvPr/>
        </p:nvSpPr>
        <p:spPr bwMode="gray">
          <a:xfrm>
            <a:off x="249583" y="2357547"/>
            <a:ext cx="11612880" cy="1202464"/>
          </a:xfrm>
          <a:prstGeom prst="rect">
            <a:avLst/>
          </a:prstGeom>
          <a:ln>
            <a:noFill/>
          </a:ln>
        </p:spPr>
        <p:txBody>
          <a:bodyPr vert="horz" lIns="0" tIns="45720" rIns="91440" bIns="45720" rtlCol="0" anchor="t" anchorCtr="0">
            <a:normAutofit/>
          </a:bodyPr>
          <a:lstStyle/>
          <a:p>
            <a:pPr algn="ctr" defTabSz="914377">
              <a:lnSpc>
                <a:spcPct val="85000"/>
              </a:lnSpc>
              <a:spcBef>
                <a:spcPts val="1000"/>
              </a:spcBef>
              <a:tabLst>
                <a:tab pos="225420" algn="l"/>
              </a:tabLst>
            </a:pPr>
            <a:r>
              <a:rPr lang="en-US" sz="8000" kern="1200" dirty="0">
                <a:solidFill>
                  <a:schemeClr val="bg1"/>
                </a:solidFill>
                <a:latin typeface="Amasis MT Pro Black" panose="02040A04050005020304" pitchFamily="18" charset="0"/>
              </a:rPr>
              <a:t>Thank You</a:t>
            </a:r>
          </a:p>
        </p:txBody>
      </p:sp>
      <p:sp>
        <p:nvSpPr>
          <p:cNvPr id="9" name="Slide Number Placeholder 2" hidden="1">
            <a:extLst>
              <a:ext uri="{FF2B5EF4-FFF2-40B4-BE49-F238E27FC236}">
                <a16:creationId xmlns:a16="http://schemas.microsoft.com/office/drawing/2014/main" id="{5B26F518-5249-1A77-9DC5-A81048368FD4}"/>
              </a:ext>
            </a:extLst>
          </p:cNvPr>
          <p:cNvSpPr>
            <a:spLocks noGrp="1"/>
          </p:cNvSpPr>
          <p:nvPr>
            <p:ph type="sldNum" sz="quarter" idx="4294967295"/>
          </p:nvPr>
        </p:nvSpPr>
        <p:spPr>
          <a:xfrm>
            <a:off x="298452" y="6457053"/>
            <a:ext cx="252409" cy="153888"/>
          </a:xfrm>
        </p:spPr>
        <p:txBody>
          <a:bodyPr/>
          <a:lstStyle/>
          <a:p>
            <a:pPr>
              <a:spcAft>
                <a:spcPts val="600"/>
              </a:spcAft>
            </a:pPr>
            <a:fld id="{7EAD36D4-32FF-544B-9EC2-1F035E0F636E}" type="slidenum">
              <a:rPr lang="en-US" smtClean="0"/>
              <a:pPr>
                <a:spcAft>
                  <a:spcPts val="600"/>
                </a:spcAft>
              </a:pPr>
              <a:t>7</a:t>
            </a:fld>
            <a:endParaRPr lang="en-US"/>
          </a:p>
        </p:txBody>
      </p:sp>
      <p:pic>
        <p:nvPicPr>
          <p:cNvPr id="15" name="Picture 14" descr="A logo for a company&#10;&#10;Description automatically generated">
            <a:extLst>
              <a:ext uri="{FF2B5EF4-FFF2-40B4-BE49-F238E27FC236}">
                <a16:creationId xmlns:a16="http://schemas.microsoft.com/office/drawing/2014/main" id="{FC27CC7A-1ABA-1B9A-9076-F04EBFEE18D6}"/>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9536705" y="4302706"/>
            <a:ext cx="2575321" cy="2479347"/>
          </a:xfrm>
          <a:prstGeom prst="rect">
            <a:avLst/>
          </a:prstGeom>
        </p:spPr>
      </p:pic>
    </p:spTree>
    <p:extLst>
      <p:ext uri="{BB962C8B-B14F-4D97-AF65-F5344CB8AC3E}">
        <p14:creationId xmlns:p14="http://schemas.microsoft.com/office/powerpoint/2010/main" val="1128990136"/>
      </p:ext>
    </p:extLst>
  </p:cSld>
  <p:clrMapOvr>
    <a:masterClrMapping/>
  </p:clrMapOvr>
</p:sld>
</file>

<file path=ppt/theme/theme1.xml><?xml version="1.0" encoding="utf-8"?>
<a:theme xmlns:a="http://schemas.openxmlformats.org/drawingml/2006/main" name="HP Corporate Template 2022">
  <a:themeElements>
    <a:clrScheme name="HP Corporate Blue Template">
      <a:dk1>
        <a:sysClr val="windowText" lastClr="000000"/>
      </a:dk1>
      <a:lt1>
        <a:sysClr val="window" lastClr="FFFFFF"/>
      </a:lt1>
      <a:dk2>
        <a:srgbClr val="BBD8FC"/>
      </a:dk2>
      <a:lt2>
        <a:srgbClr val="CCE2FD"/>
      </a:lt2>
      <a:accent1>
        <a:srgbClr val="AACFFB"/>
      </a:accent1>
      <a:accent2>
        <a:srgbClr val="98C5FA"/>
      </a:accent2>
      <a:accent3>
        <a:srgbClr val="87BBFA"/>
      </a:accent3>
      <a:accent4>
        <a:srgbClr val="76B1F9"/>
      </a:accent4>
      <a:accent5>
        <a:srgbClr val="65A8F8"/>
      </a:accent5>
      <a:accent6>
        <a:srgbClr val="549EF7"/>
      </a:accent6>
      <a:hlink>
        <a:srgbClr val="074B9E"/>
      </a:hlink>
      <a:folHlink>
        <a:srgbClr val="549EF7"/>
      </a:folHlink>
    </a:clrScheme>
    <a:fontScheme name="HP Corporate Template 2022">
      <a:majorFont>
        <a:latin typeface="Forma DJR Display"/>
        <a:ea typeface=""/>
        <a:cs typeface=""/>
      </a:majorFont>
      <a:minorFont>
        <a:latin typeface="Forma DJR Mic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ltGray">
        <a:solidFill>
          <a:schemeClr val="accent6"/>
        </a:solidFill>
        <a:ln>
          <a:noFill/>
        </a:ln>
      </a:spPr>
      <a:bodyPr rtlCol="0" anchor="ctr"/>
      <a:lstStyle>
        <a:defPPr algn="ctr">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bwMode="black">
        <a:ln w="15875">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a:lnSpc>
            <a:spcPct val="90000"/>
          </a:lnSpc>
          <a:spcBef>
            <a:spcPts val="1000"/>
          </a:spcBef>
          <a:defRPr dirty="0" err="1" smtClean="0"/>
        </a:defPPr>
      </a:lstStyle>
    </a:txDef>
  </a:objectDefaults>
  <a:extraClrSchemeLst/>
  <a:extLst>
    <a:ext uri="{05A4C25C-085E-4340-85A3-A5531E510DB2}">
      <thm15:themeFamily xmlns:thm15="http://schemas.microsoft.com/office/thememl/2012/main" name="HP_2022_Corporate Blue Template" id="{AF94D80D-A847-4FD6-9293-869A9B1F3B8C}" vid="{8FF7ACE9-B43D-47FB-933C-EE73EC4A8AB8}"/>
    </a:ext>
  </a:extLst>
</a:theme>
</file>

<file path=ppt/theme/theme2.xml><?xml version="1.0" encoding="utf-8"?>
<a:theme xmlns:a="http://schemas.openxmlformats.org/drawingml/2006/main" name="4_HP Corporate Template 2022">
  <a:themeElements>
    <a:clrScheme name="HP Corporate Template 2022">
      <a:dk1>
        <a:sysClr val="windowText" lastClr="000000"/>
      </a:dk1>
      <a:lt1>
        <a:sysClr val="window" lastClr="FFFFFF"/>
      </a:lt1>
      <a:dk2>
        <a:srgbClr val="4758F6"/>
      </a:dk2>
      <a:lt2>
        <a:srgbClr val="549EF8"/>
      </a:lt2>
      <a:accent1>
        <a:srgbClr val="0096D6"/>
      </a:accent1>
      <a:accent2>
        <a:srgbClr val="F8E569"/>
      </a:accent2>
      <a:accent3>
        <a:srgbClr val="DCF659"/>
      </a:accent3>
      <a:accent4>
        <a:srgbClr val="EF8D72"/>
      </a:accent4>
      <a:accent5>
        <a:srgbClr val="EF82F9"/>
      </a:accent5>
      <a:accent6>
        <a:srgbClr val="AA5BED"/>
      </a:accent6>
      <a:hlink>
        <a:srgbClr val="0096D6"/>
      </a:hlink>
      <a:folHlink>
        <a:srgbClr val="0096D6"/>
      </a:folHlink>
    </a:clrScheme>
    <a:fontScheme name="HP Corporate Template 2022">
      <a:majorFont>
        <a:latin typeface="Forma DJR Display"/>
        <a:ea typeface=""/>
        <a:cs typeface=""/>
      </a:majorFont>
      <a:minorFont>
        <a:latin typeface="Forma DJR Mic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ltGray">
        <a:solidFill>
          <a:schemeClr val="bg2"/>
        </a:solidFill>
        <a:ln>
          <a:noFill/>
        </a:ln>
      </a:spPr>
      <a:bodyPr rtlCol="0" anchor="ctr"/>
      <a:lstStyle>
        <a:defPPr algn="ctr">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bwMode="black">
        <a:ln>
          <a:solidFill>
            <a:schemeClr val="tx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64fe8c59-3550-437a-9cc1-69277fe2ea73" xsi:nil="true"/>
    <lcf76f155ced4ddcb4097134ff3c332f xmlns="094d4cee-fdac-4457-8dd5-443a2311345b">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CF160AAE7C071548888D7DACA02FA2F9" ma:contentTypeVersion="16" ma:contentTypeDescription="Create a new document." ma:contentTypeScope="" ma:versionID="81646000a9e3ea559d32d6305d8221a2">
  <xsd:schema xmlns:xsd="http://www.w3.org/2001/XMLSchema" xmlns:xs="http://www.w3.org/2001/XMLSchema" xmlns:p="http://schemas.microsoft.com/office/2006/metadata/properties" xmlns:ns2="094d4cee-fdac-4457-8dd5-443a2311345b" xmlns:ns3="edb96bf9-9db7-4ac6-9f0a-dacb61d11d71" xmlns:ns4="64fe8c59-3550-437a-9cc1-69277fe2ea73" targetNamespace="http://schemas.microsoft.com/office/2006/metadata/properties" ma:root="true" ma:fieldsID="29e3c1a1906421d27ad782cbe394527e" ns2:_="" ns3:_="" ns4:_="">
    <xsd:import namespace="094d4cee-fdac-4457-8dd5-443a2311345b"/>
    <xsd:import namespace="edb96bf9-9db7-4ac6-9f0a-dacb61d11d71"/>
    <xsd:import namespace="64fe8c59-3550-437a-9cc1-69277fe2ea73"/>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lcf76f155ced4ddcb4097134ff3c332f" minOccurs="0"/>
                <xsd:element ref="ns4:TaxCatchAll"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94d4cee-fdac-4457-8dd5-443a2311345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297f403b-2b63-43ad-9c62-fa967f2a159f" ma:termSetId="09814cd3-568e-fe90-9814-8d621ff8fb84" ma:anchorId="fba54fb3-c3e1-fe81-a776-ca4b69148c4d" ma:open="true" ma:isKeyword="false">
      <xsd:complexType>
        <xsd:sequence>
          <xsd:element ref="pc:Terms" minOccurs="0" maxOccurs="1"/>
        </xsd:sequence>
      </xsd:complex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db96bf9-9db7-4ac6-9f0a-dacb61d11d71"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4fe8c59-3550-437a-9cc1-69277fe2ea73" elementFormDefault="qualified">
    <xsd:import namespace="http://schemas.microsoft.com/office/2006/documentManagement/types"/>
    <xsd:import namespace="http://schemas.microsoft.com/office/infopath/2007/PartnerControls"/>
    <xsd:element name="TaxCatchAll" ma:index="21" nillable="true" ma:displayName="Taxonomy Catch All Column" ma:hidden="true" ma:list="{72335b7b-e441-4446-8de4-a9ba5366cac1}" ma:internalName="TaxCatchAll" ma:showField="CatchAllData" ma:web="edb96bf9-9db7-4ac6-9f0a-dacb61d11d7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DF9712-04B2-4DF4-A077-899A98B763D8}">
  <ds:schemaRefs>
    <ds:schemaRef ds:uri="094d4cee-fdac-4457-8dd5-443a2311345b"/>
    <ds:schemaRef ds:uri="64fe8c59-3550-437a-9cc1-69277fe2ea73"/>
    <ds:schemaRef ds:uri="674dc3a7-95bf-4cb4-b851-ae53d4ac4afa"/>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641AFCE8-4348-4BDC-829D-EF755B8251B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94d4cee-fdac-4457-8dd5-443a2311345b"/>
    <ds:schemaRef ds:uri="edb96bf9-9db7-4ac6-9f0a-dacb61d11d71"/>
    <ds:schemaRef ds:uri="64fe8c59-3550-437a-9cc1-69277fe2ea7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E815624-6DB6-480E-B8A3-1A2273B8D34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5667</TotalTime>
  <Words>381</Words>
  <Application>Microsoft Office PowerPoint</Application>
  <PresentationFormat>Widescreen</PresentationFormat>
  <Paragraphs>46</Paragraphs>
  <Slides>7</Slides>
  <Notes>3</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7</vt:i4>
      </vt:variant>
    </vt:vector>
  </HeadingPairs>
  <TitlesOfParts>
    <vt:vector size="16" baseType="lpstr">
      <vt:lpstr>Amasis MT Pro Black</vt:lpstr>
      <vt:lpstr>Arial</vt:lpstr>
      <vt:lpstr>Calibri</vt:lpstr>
      <vt:lpstr>Forma DJR Display</vt:lpstr>
      <vt:lpstr>Forma DJR Micro</vt:lpstr>
      <vt:lpstr>HP Simplified Light</vt:lpstr>
      <vt:lpstr>Söhne</vt:lpstr>
      <vt:lpstr>HP Corporate Template 2022</vt:lpstr>
      <vt:lpstr>4_HP Corporate Template 2022</vt:lpstr>
      <vt:lpstr>PowerPoint Presentation</vt:lpstr>
      <vt:lpstr>Problem Statement</vt:lpstr>
      <vt:lpstr>Insights</vt:lpstr>
      <vt:lpstr>Analysing Undernutrition w.r.t Food Wastage</vt:lpstr>
      <vt:lpstr>Age-wise analysis of undernourished People and  Year-wise count of People with Food Insecurity before and after 2015</vt:lpstr>
      <vt:lpstr>Insights Analysis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About this award: Business Impact Award—Remove before submitting</dc:title>
  <dc:creator>Velazquez, Regina</dc:creator>
  <cp:lastModifiedBy>Kumbhar, Rushikesh Bharat</cp:lastModifiedBy>
  <cp:revision>417</cp:revision>
  <dcterms:created xsi:type="dcterms:W3CDTF">2022-05-25T02:42:31Z</dcterms:created>
  <dcterms:modified xsi:type="dcterms:W3CDTF">2023-09-30T21:17:13Z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0x010100CF160AAE7C071548888D7DACA02FA2F9</vt:lpwstr>
  </property>
  <property fmtid="{D5CDD505-2E9C-101B-9397-08002B2CF9AE}" pid="3" name="MediaServiceImageTags">
    <vt:lpwstr/>
  </property>
</Properties>
</file>

<file path=docProps/thumbnail.jpeg>
</file>